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778" r:id="rId3"/>
    <p:sldMasterId id="2147483819" r:id="rId4"/>
  </p:sldMasterIdLst>
  <p:notesMasterIdLst>
    <p:notesMasterId r:id="rId40"/>
  </p:notesMasterIdLst>
  <p:sldIdLst>
    <p:sldId id="560" r:id="rId5"/>
    <p:sldId id="509" r:id="rId6"/>
    <p:sldId id="503" r:id="rId7"/>
    <p:sldId id="549" r:id="rId8"/>
    <p:sldId id="514" r:id="rId9"/>
    <p:sldId id="561" r:id="rId10"/>
    <p:sldId id="515" r:id="rId11"/>
    <p:sldId id="516" r:id="rId12"/>
    <p:sldId id="457" r:id="rId13"/>
    <p:sldId id="517" r:id="rId14"/>
    <p:sldId id="518" r:id="rId15"/>
    <p:sldId id="493" r:id="rId16"/>
    <p:sldId id="521" r:id="rId17"/>
    <p:sldId id="508" r:id="rId18"/>
    <p:sldId id="313" r:id="rId19"/>
    <p:sldId id="543" r:id="rId20"/>
    <p:sldId id="550" r:id="rId21"/>
    <p:sldId id="544" r:id="rId22"/>
    <p:sldId id="523" r:id="rId23"/>
    <p:sldId id="551" r:id="rId24"/>
    <p:sldId id="333" r:id="rId25"/>
    <p:sldId id="334" r:id="rId26"/>
    <p:sldId id="552" r:id="rId27"/>
    <p:sldId id="553" r:id="rId28"/>
    <p:sldId id="554" r:id="rId29"/>
    <p:sldId id="556" r:id="rId30"/>
    <p:sldId id="513" r:id="rId31"/>
    <p:sldId id="527" r:id="rId32"/>
    <p:sldId id="562" r:id="rId33"/>
    <p:sldId id="559" r:id="rId34"/>
    <p:sldId id="532" r:id="rId35"/>
    <p:sldId id="558" r:id="rId36"/>
    <p:sldId id="529" r:id="rId37"/>
    <p:sldId id="389" r:id="rId38"/>
    <p:sldId id="39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erina Galani" initials="CG" lastIdx="1" clrIdx="0">
    <p:extLst>
      <p:ext uri="{19B8F6BF-5375-455C-9EA6-DF929625EA0E}">
        <p15:presenceInfo xmlns:p15="http://schemas.microsoft.com/office/powerpoint/2012/main" userId="S::caterina.galani@molnlycke.com::01fe3f6b-def5-4f66-b282-2afe8383bc9f" providerId="AD"/>
      </p:ext>
    </p:extLst>
  </p:cmAuthor>
  <p:cmAuthor id="2" name="Catia Rodrigues" initials="CR" lastIdx="16" clrIdx="1">
    <p:extLst>
      <p:ext uri="{19B8F6BF-5375-455C-9EA6-DF929625EA0E}">
        <p15:presenceInfo xmlns:p15="http://schemas.microsoft.com/office/powerpoint/2012/main" userId="S::catia.rodrigues@molnlycke.com::e4929a6e-7ddf-44aa-ac9c-8c160430e6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C7E0"/>
    <a:srgbClr val="000608"/>
    <a:srgbClr val="009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94660"/>
  </p:normalViewPr>
  <p:slideViewPr>
    <p:cSldViewPr snapToGrid="0">
      <p:cViewPr varScale="1">
        <p:scale>
          <a:sx n="73" d="100"/>
          <a:sy n="73" d="100"/>
        </p:scale>
        <p:origin x="42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openxmlformats.org/officeDocument/2006/relationships/customXml" Target="../customXml/item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ustomXml" Target="../customXml/item3.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48" Type="http://schemas.openxmlformats.org/officeDocument/2006/relationships/customXml" Target="../customXml/item2.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erina Galani" userId="01fe3f6b-def5-4f66-b282-2afe8383bc9f" providerId="ADAL" clId="{82CDEDDF-AA8D-48A8-8C85-B5FF36195DDB}"/>
    <pc:docChg chg="custSel delSld modSld">
      <pc:chgData name="Caterina Galani" userId="01fe3f6b-def5-4f66-b282-2afe8383bc9f" providerId="ADAL" clId="{82CDEDDF-AA8D-48A8-8C85-B5FF36195DDB}" dt="2024-03-28T19:13:57.873" v="24" actId="1076"/>
      <pc:docMkLst>
        <pc:docMk/>
      </pc:docMkLst>
      <pc:sldChg chg="addSp delSp modSp mod modClrScheme chgLayout">
        <pc:chgData name="Caterina Galani" userId="01fe3f6b-def5-4f66-b282-2afe8383bc9f" providerId="ADAL" clId="{82CDEDDF-AA8D-48A8-8C85-B5FF36195DDB}" dt="2024-03-28T19:13:57.873" v="24" actId="1076"/>
        <pc:sldMkLst>
          <pc:docMk/>
          <pc:sldMk cId="1349198818" sldId="527"/>
        </pc:sldMkLst>
        <pc:spChg chg="mod ord">
          <ac:chgData name="Caterina Galani" userId="01fe3f6b-def5-4f66-b282-2afe8383bc9f" providerId="ADAL" clId="{82CDEDDF-AA8D-48A8-8C85-B5FF36195DDB}" dt="2024-03-28T19:12:43.235" v="12" actId="26606"/>
          <ac:spMkLst>
            <pc:docMk/>
            <pc:sldMk cId="1349198818" sldId="527"/>
            <ac:spMk id="2" creationId="{6B66F922-D421-1D42-8F9C-740B97C73C48}"/>
          </ac:spMkLst>
        </pc:spChg>
        <pc:picChg chg="del mod">
          <ac:chgData name="Caterina Galani" userId="01fe3f6b-def5-4f66-b282-2afe8383bc9f" providerId="ADAL" clId="{82CDEDDF-AA8D-48A8-8C85-B5FF36195DDB}" dt="2024-03-28T19:12:30.915" v="9" actId="478"/>
          <ac:picMkLst>
            <pc:docMk/>
            <pc:sldMk cId="1349198818" sldId="527"/>
            <ac:picMk id="3" creationId="{3821D78A-5704-6AE2-B9EB-F678F444A610}"/>
          </ac:picMkLst>
        </pc:picChg>
        <pc:picChg chg="add mod">
          <ac:chgData name="Caterina Galani" userId="01fe3f6b-def5-4f66-b282-2afe8383bc9f" providerId="ADAL" clId="{82CDEDDF-AA8D-48A8-8C85-B5FF36195DDB}" dt="2024-03-28T19:13:43.777" v="21" actId="14100"/>
          <ac:picMkLst>
            <pc:docMk/>
            <pc:sldMk cId="1349198818" sldId="527"/>
            <ac:picMk id="5" creationId="{077429DD-CBF3-FC4D-F834-75C28118C899}"/>
          </ac:picMkLst>
        </pc:picChg>
        <pc:picChg chg="del">
          <ac:chgData name="Caterina Galani" userId="01fe3f6b-def5-4f66-b282-2afe8383bc9f" providerId="ADAL" clId="{82CDEDDF-AA8D-48A8-8C85-B5FF36195DDB}" dt="2024-03-17T04:02:16.938" v="1" actId="478"/>
          <ac:picMkLst>
            <pc:docMk/>
            <pc:sldMk cId="1349198818" sldId="527"/>
            <ac:picMk id="6" creationId="{378D2A35-ED2E-88BF-0B96-A320080483CE}"/>
          </ac:picMkLst>
        </pc:picChg>
        <pc:picChg chg="add mod">
          <ac:chgData name="Caterina Galani" userId="01fe3f6b-def5-4f66-b282-2afe8383bc9f" providerId="ADAL" clId="{82CDEDDF-AA8D-48A8-8C85-B5FF36195DDB}" dt="2024-03-28T19:13:57.873" v="24" actId="1076"/>
          <ac:picMkLst>
            <pc:docMk/>
            <pc:sldMk cId="1349198818" sldId="527"/>
            <ac:picMk id="6" creationId="{4E102E5D-22C1-2BEF-0F11-2F4501E707F5}"/>
          </ac:picMkLst>
        </pc:picChg>
        <pc:picChg chg="del mod ord">
          <ac:chgData name="Caterina Galani" userId="01fe3f6b-def5-4f66-b282-2afe8383bc9f" providerId="ADAL" clId="{82CDEDDF-AA8D-48A8-8C85-B5FF36195DDB}" dt="2024-03-28T19:13:34.952" v="19" actId="478"/>
          <ac:picMkLst>
            <pc:docMk/>
            <pc:sldMk cId="1349198818" sldId="527"/>
            <ac:picMk id="8" creationId="{554933AE-A33B-4863-E32A-C88EC337B305}"/>
          </ac:picMkLst>
        </pc:picChg>
      </pc:sldChg>
      <pc:sldChg chg="del">
        <pc:chgData name="Caterina Galani" userId="01fe3f6b-def5-4f66-b282-2afe8383bc9f" providerId="ADAL" clId="{82CDEDDF-AA8D-48A8-8C85-B5FF36195DDB}" dt="2024-03-18T08:35:50.747" v="8" actId="47"/>
        <pc:sldMkLst>
          <pc:docMk/>
          <pc:sldMk cId="1656928835" sldId="5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E725E-6372-4195-856B-D93D84878604}" type="datetimeFigureOut">
              <a:rPr lang="en-GB" smtClean="0"/>
              <a:t>28/03/2024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D8472-7FD6-4175-A1E9-7F5269BDD8C9}" type="slidenum">
              <a:rPr lang="en-GB" smtClean="0"/>
              <a:t>‹#›</a:t>
            </a:fld>
            <a:endParaRPr lang="en-GB"/>
          </a:p>
        </p:txBody>
      </p:sp>
    </p:spTree>
    <p:extLst>
      <p:ext uri="{BB962C8B-B14F-4D97-AF65-F5344CB8AC3E}">
        <p14:creationId xmlns:p14="http://schemas.microsoft.com/office/powerpoint/2010/main" val="3952104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ED8472-7FD6-4175-A1E9-7F5269BDD8C9}" type="slidenum">
              <a:rPr lang="en-GB" smtClean="0"/>
              <a:t>2</a:t>
            </a:fld>
            <a:endParaRPr lang="en-GB"/>
          </a:p>
        </p:txBody>
      </p:sp>
    </p:spTree>
    <p:extLst>
      <p:ext uri="{BB962C8B-B14F-4D97-AF65-F5344CB8AC3E}">
        <p14:creationId xmlns:p14="http://schemas.microsoft.com/office/powerpoint/2010/main" val="4005688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43450"/>
            <a:ext cx="5438775" cy="3881438"/>
          </a:xfrm>
          <a:prstGeom prst="rect">
            <a:avLst/>
          </a:prstGeom>
        </p:spPr>
        <p:txBody>
          <a:bodyPr/>
          <a:lstStyle/>
          <a:p>
            <a:endParaRPr lang="en-US" dirty="0"/>
          </a:p>
        </p:txBody>
      </p:sp>
    </p:spTree>
    <p:extLst>
      <p:ext uri="{BB962C8B-B14F-4D97-AF65-F5344CB8AC3E}">
        <p14:creationId xmlns:p14="http://schemas.microsoft.com/office/powerpoint/2010/main" val="2186737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dirty="0">
                <a:latin typeface="Arial" panose="020B0604020202020204" pitchFamily="34" charset="0"/>
                <a:cs typeface="Arial" panose="020B0604020202020204" pitchFamily="34" charset="0"/>
              </a:rPr>
              <a:t>The Epidermis </a:t>
            </a:r>
          </a:p>
          <a:p>
            <a:r>
              <a:rPr lang="en-GB" sz="1200" i="0" dirty="0">
                <a:latin typeface="Arial" panose="020B0604020202020204" pitchFamily="34" charset="0"/>
                <a:cs typeface="Arial" panose="020B0604020202020204" pitchFamily="34" charset="0"/>
              </a:rPr>
              <a:t>Our skin consists of two main layers: the epidermis or outer layer, and the dermis which lies beneath the epidermis. The skin also contains a number of accessory organs which assist in its protective role. </a:t>
            </a:r>
          </a:p>
          <a:p>
            <a:endParaRPr lang="en-GB" sz="1200" i="0" dirty="0">
              <a:latin typeface="Arial" panose="020B0604020202020204" pitchFamily="34" charset="0"/>
              <a:cs typeface="Arial" panose="020B0604020202020204" pitchFamily="34" charset="0"/>
            </a:endParaRPr>
          </a:p>
          <a:p>
            <a:r>
              <a:rPr lang="en-GB" sz="1200" i="0" dirty="0">
                <a:latin typeface="Arial" panose="020B0604020202020204" pitchFamily="34" charset="0"/>
                <a:cs typeface="Arial" panose="020B0604020202020204" pitchFamily="34" charset="0"/>
              </a:rPr>
              <a:t>The prime function of the epidermis is to act as a physical and biological skin barrier to the external environment, preventing penetration by irritants and allergens. </a:t>
            </a:r>
          </a:p>
          <a:p>
            <a:endParaRPr lang="en-GB" sz="1200" i="0" dirty="0">
              <a:latin typeface="Arial" panose="020B0604020202020204" pitchFamily="34" charset="0"/>
              <a:cs typeface="Arial" panose="020B0604020202020204" pitchFamily="34" charset="0"/>
            </a:endParaRPr>
          </a:p>
          <a:p>
            <a:r>
              <a:rPr lang="en-GB" sz="1200" i="0" dirty="0">
                <a:latin typeface="Arial" panose="020B0604020202020204" pitchFamily="34" charset="0"/>
                <a:cs typeface="Arial" panose="020B0604020202020204" pitchFamily="34" charset="0"/>
              </a:rPr>
              <a:t>The epidermis is the outermost layer of the skin and is composed of 5 layers:</a:t>
            </a:r>
          </a:p>
          <a:p>
            <a:pPr marL="285750" indent="-285750">
              <a:buFont typeface="Arial"/>
              <a:buChar char="•"/>
            </a:pPr>
            <a:r>
              <a:rPr lang="en-GB" sz="1200" i="0" dirty="0">
                <a:latin typeface="Arial" panose="020B0604020202020204" pitchFamily="34" charset="0"/>
                <a:cs typeface="Arial" panose="020B0604020202020204" pitchFamily="34" charset="0"/>
              </a:rPr>
              <a:t>Stratum Corneum (or horny layer) – our skin barrier</a:t>
            </a:r>
          </a:p>
          <a:p>
            <a:pPr marL="285750" indent="-285750">
              <a:buFont typeface="Arial"/>
              <a:buChar char="•"/>
            </a:pPr>
            <a:r>
              <a:rPr lang="en-GB" sz="1200" i="0" dirty="0">
                <a:latin typeface="Arial" panose="020B0604020202020204" pitchFamily="34" charset="0"/>
                <a:cs typeface="Arial" panose="020B0604020202020204" pitchFamily="34" charset="0"/>
              </a:rPr>
              <a:t>Stratum Lucidum - only found on the hands, fingertips and soles of feet</a:t>
            </a:r>
          </a:p>
          <a:p>
            <a:pPr marL="285750" indent="-285750">
              <a:buFont typeface="Arial"/>
              <a:buChar char="•"/>
            </a:pPr>
            <a:r>
              <a:rPr lang="en-GB" sz="1200" i="0" dirty="0">
                <a:latin typeface="Arial" panose="020B0604020202020204" pitchFamily="34" charset="0"/>
                <a:cs typeface="Arial" panose="020B0604020202020204" pitchFamily="34" charset="0"/>
              </a:rPr>
              <a:t>Stratum Granulosum - where part of keratin production occurs</a:t>
            </a:r>
          </a:p>
          <a:p>
            <a:pPr marL="285750" indent="-285750">
              <a:buFont typeface="Arial"/>
              <a:buChar char="•"/>
            </a:pPr>
            <a:r>
              <a:rPr lang="en-GB" sz="1200" i="0" dirty="0">
                <a:latin typeface="Arial" panose="020B0604020202020204" pitchFamily="34" charset="0"/>
                <a:cs typeface="Arial" panose="020B0604020202020204" pitchFamily="34" charset="0"/>
              </a:rPr>
              <a:t>Stratum Spinosum - gives the skin strength and flexibility</a:t>
            </a:r>
          </a:p>
          <a:p>
            <a:pPr marL="285750" indent="-285750">
              <a:buFont typeface="Arial"/>
              <a:buChar char="•"/>
            </a:pPr>
            <a:r>
              <a:rPr lang="en-GB" sz="1200" i="0" dirty="0">
                <a:latin typeface="Arial" panose="020B0604020202020204" pitchFamily="34" charset="0"/>
                <a:cs typeface="Arial" panose="020B0604020202020204" pitchFamily="34" charset="0"/>
              </a:rPr>
              <a:t>Stratum Basale – where keratinocytes are produced</a:t>
            </a:r>
          </a:p>
          <a:p>
            <a:pPr marL="285750" indent="-285750">
              <a:buFont typeface="Arial"/>
              <a:buChar char="•"/>
            </a:pPr>
            <a:endParaRPr lang="en-GB" dirty="0"/>
          </a:p>
          <a:p>
            <a:r>
              <a:rPr lang="en-GB" sz="1200" b="1" i="0" dirty="0">
                <a:latin typeface="Arial" panose="020B0604020202020204" pitchFamily="34" charset="0"/>
                <a:cs typeface="Arial" panose="020B0604020202020204" pitchFamily="34" charset="0"/>
              </a:rPr>
              <a:t>The Stratum Corneum</a:t>
            </a:r>
          </a:p>
          <a:p>
            <a:r>
              <a:rPr lang="en-GB" sz="1200" i="0" dirty="0">
                <a:latin typeface="Arial" panose="020B0604020202020204" pitchFamily="34" charset="0"/>
                <a:cs typeface="Arial" panose="020B0604020202020204" pitchFamily="34" charset="0"/>
              </a:rPr>
              <a:t>Our skin barrier, the stratum corneum, is sometimes described as a brick wall, our skin cells are the brick and our natural oils as the mortar (cement).</a:t>
            </a:r>
          </a:p>
          <a:p>
            <a:endParaRPr lang="en-GB" sz="1200" i="0" dirty="0">
              <a:latin typeface="Arial" panose="020B0604020202020204" pitchFamily="34" charset="0"/>
              <a:cs typeface="Arial" panose="020B0604020202020204" pitchFamily="34" charset="0"/>
            </a:endParaRPr>
          </a:p>
          <a:p>
            <a:r>
              <a:rPr lang="en-GB" sz="1200" i="0" dirty="0">
                <a:latin typeface="Arial" panose="020B0604020202020204" pitchFamily="34" charset="0"/>
                <a:cs typeface="Arial" panose="020B0604020202020204" pitchFamily="34" charset="0"/>
              </a:rPr>
              <a:t>The bricks are the corneocytes (dried out skin cells that are ready to shed). The mortar is the intercellular matrix, which is composed of lipids. This brick wall structure makes the skin impermeable to foreign invaders, such as irritants, allergens, and microorganisms.</a:t>
            </a:r>
          </a:p>
          <a:p>
            <a:endParaRPr lang="en-GB" sz="1200" i="0" dirty="0">
              <a:latin typeface="Arial" panose="020B0604020202020204" pitchFamily="34" charset="0"/>
              <a:cs typeface="Arial" panose="020B0604020202020204" pitchFamily="34" charset="0"/>
            </a:endParaRPr>
          </a:p>
          <a:p>
            <a:r>
              <a:rPr lang="en-GB" sz="1200" i="0" dirty="0">
                <a:latin typeface="Arial" panose="020B0604020202020204" pitchFamily="34" charset="0"/>
                <a:cs typeface="Arial" panose="020B0604020202020204" pitchFamily="34" charset="0"/>
              </a:rPr>
              <a:t>This brick wall also prevents water loss (called </a:t>
            </a:r>
            <a:r>
              <a:rPr lang="en-GB" sz="1200" i="0" dirty="0" err="1">
                <a:latin typeface="Arial" panose="020B0604020202020204" pitchFamily="34" charset="0"/>
                <a:cs typeface="Arial" panose="020B0604020202020204" pitchFamily="34" charset="0"/>
              </a:rPr>
              <a:t>transepidermal</a:t>
            </a:r>
            <a:r>
              <a:rPr lang="en-GB" sz="1200" i="0" dirty="0">
                <a:latin typeface="Arial" panose="020B0604020202020204" pitchFamily="34" charset="0"/>
                <a:cs typeface="Arial" panose="020B0604020202020204" pitchFamily="34" charset="0"/>
              </a:rPr>
              <a:t> water loss). The lipids (in the mortar) are responsible for maintaining the skin’s hydration, firmness, and smoothness.</a:t>
            </a:r>
          </a:p>
          <a:p>
            <a:endParaRPr lang="en-GB" sz="1200" i="0" dirty="0">
              <a:latin typeface="Arial" panose="020B0604020202020204" pitchFamily="34" charset="0"/>
              <a:cs typeface="Arial" panose="020B0604020202020204" pitchFamily="34" charset="0"/>
            </a:endParaRPr>
          </a:p>
          <a:p>
            <a:r>
              <a:rPr lang="en-US" sz="1200" i="0" dirty="0">
                <a:latin typeface="Arial" panose="020B0604020202020204" pitchFamily="34" charset="0"/>
                <a:cs typeface="Arial" panose="020B0604020202020204" pitchFamily="34" charset="0"/>
              </a:rPr>
              <a:t>If the skin on our hands gets dry, flaky, or sensitive</a:t>
            </a:r>
            <a:r>
              <a:rPr lang="en-GB" sz="1200" i="0" dirty="0">
                <a:latin typeface="Arial" panose="020B0604020202020204" pitchFamily="34" charset="0"/>
                <a:cs typeface="Arial" panose="020B0604020202020204" pitchFamily="34" charset="0"/>
              </a:rPr>
              <a:t> this is usually due to a damaged skin barrier function.</a:t>
            </a:r>
          </a:p>
          <a:p>
            <a:endParaRPr lang="en-GB" dirty="0"/>
          </a:p>
        </p:txBody>
      </p:sp>
      <p:sp>
        <p:nvSpPr>
          <p:cNvPr id="4" name="Slide Number Placeholder 3"/>
          <p:cNvSpPr>
            <a:spLocks noGrp="1"/>
          </p:cNvSpPr>
          <p:nvPr>
            <p:ph type="sldNum" sz="quarter" idx="5"/>
          </p:nvPr>
        </p:nvSpPr>
        <p:spPr/>
        <p:txBody>
          <a:bodyPr/>
          <a:lstStyle/>
          <a:p>
            <a:fld id="{B6ED8472-7FD6-4175-A1E9-7F5269BDD8C9}" type="slidenum">
              <a:rPr lang="en-GB" smtClean="0"/>
              <a:t>16</a:t>
            </a:fld>
            <a:endParaRPr lang="en-GB"/>
          </a:p>
        </p:txBody>
      </p:sp>
    </p:spTree>
    <p:extLst>
      <p:ext uri="{BB962C8B-B14F-4D97-AF65-F5344CB8AC3E}">
        <p14:creationId xmlns:p14="http://schemas.microsoft.com/office/powerpoint/2010/main" val="3591776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43450"/>
            <a:ext cx="5438775" cy="3881438"/>
          </a:xfrm>
          <a:prstGeom prst="rect">
            <a:avLst/>
          </a:prstGeom>
        </p:spPr>
        <p:txBody>
          <a:bodyPr/>
          <a:lstStyle/>
          <a:p>
            <a:endParaRPr lang="en-US" dirty="0"/>
          </a:p>
        </p:txBody>
      </p:sp>
    </p:spTree>
    <p:extLst>
      <p:ext uri="{BB962C8B-B14F-4D97-AF65-F5344CB8AC3E}">
        <p14:creationId xmlns:p14="http://schemas.microsoft.com/office/powerpoint/2010/main" val="342331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GB" sz="1200" b="1" i="0" u="none" strike="noStrike" kern="1200" dirty="0">
                <a:solidFill>
                  <a:schemeClr val="tx1"/>
                </a:solidFill>
                <a:effectLst/>
                <a:latin typeface="+mn-lt"/>
                <a:ea typeface="+mn-ea"/>
                <a:cs typeface="+mn-cs"/>
              </a:rPr>
              <a:t>Resident  </a:t>
            </a:r>
          </a:p>
          <a:p>
            <a:pPr rtl="0" eaLnBrk="1" fontAlgn="t" latinLnBrk="0" hangingPunct="1"/>
            <a:r>
              <a:rPr lang="en-GB" sz="1200" b="0" i="0" u="none" strike="noStrike" kern="1200" dirty="0">
                <a:solidFill>
                  <a:schemeClr val="tx1"/>
                </a:solidFill>
                <a:effectLst/>
                <a:latin typeface="+mn-lt"/>
                <a:ea typeface="+mn-ea"/>
                <a:cs typeface="+mn-cs"/>
              </a:rPr>
              <a:t>Deeper skin layers (under stratum corneum)</a:t>
            </a:r>
          </a:p>
          <a:p>
            <a:pPr rtl="0" eaLnBrk="1" fontAlgn="t" latinLnBrk="0" hangingPunct="1"/>
            <a:r>
              <a:rPr lang="en-GB" sz="1200" b="0" i="0" u="none" strike="noStrike" kern="1200" dirty="0">
                <a:solidFill>
                  <a:schemeClr val="tx1"/>
                </a:solidFill>
                <a:effectLst/>
                <a:latin typeface="+mn-lt"/>
                <a:ea typeface="+mn-ea"/>
                <a:cs typeface="+mn-cs"/>
              </a:rPr>
              <a:t>Can</a:t>
            </a:r>
            <a:r>
              <a:rPr lang="en-GB" sz="1200" b="0" i="0" u="none" strike="noStrike" kern="1200" baseline="0" dirty="0">
                <a:solidFill>
                  <a:schemeClr val="tx1"/>
                </a:solidFill>
                <a:effectLst/>
                <a:latin typeface="+mn-lt"/>
                <a:ea typeface="+mn-ea"/>
                <a:cs typeface="+mn-cs"/>
              </a:rPr>
              <a:t> re-grow if disturbed (thrive)</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Not removed by</a:t>
            </a:r>
            <a:r>
              <a:rPr lang="en-GB" sz="1200" b="0" i="0" u="none" strike="noStrike" kern="1200" baseline="0" dirty="0">
                <a:solidFill>
                  <a:schemeClr val="tx1"/>
                </a:solidFill>
                <a:effectLst/>
                <a:latin typeface="+mn-lt"/>
                <a:ea typeface="+mn-ea"/>
                <a:cs typeface="+mn-cs"/>
              </a:rPr>
              <a:t> routine washing</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Not</a:t>
            </a:r>
            <a:r>
              <a:rPr lang="en-GB" sz="1200" b="0" i="0" u="none" strike="noStrike" kern="1200" baseline="0" dirty="0">
                <a:solidFill>
                  <a:schemeClr val="tx1"/>
                </a:solidFill>
                <a:effectLst/>
                <a:latin typeface="+mn-lt"/>
                <a:ea typeface="+mn-ea"/>
                <a:cs typeface="+mn-cs"/>
              </a:rPr>
              <a:t> usually  associated with infection transmission </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Protective</a:t>
            </a:r>
            <a:r>
              <a:rPr lang="en-GB" sz="1200" b="0" i="0" u="none" strike="noStrike" kern="1200" baseline="0" dirty="0">
                <a:solidFill>
                  <a:schemeClr val="tx1"/>
                </a:solidFill>
                <a:effectLst/>
                <a:latin typeface="+mn-lt"/>
                <a:ea typeface="+mn-ea"/>
                <a:cs typeface="+mn-cs"/>
              </a:rPr>
              <a:t> organisms</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e.g.</a:t>
            </a:r>
            <a:r>
              <a:rPr lang="en-GB" sz="1200" b="0" i="0" u="none" strike="noStrike" kern="1200" baseline="0" dirty="0">
                <a:solidFill>
                  <a:schemeClr val="tx1"/>
                </a:solidFill>
                <a:effectLst/>
                <a:latin typeface="+mn-lt"/>
                <a:ea typeface="+mn-ea"/>
                <a:cs typeface="+mn-cs"/>
              </a:rPr>
              <a:t> – </a:t>
            </a:r>
            <a:r>
              <a:rPr lang="en-GB" sz="1200" b="0" i="1" u="none" strike="noStrike" kern="1200" baseline="0" dirty="0">
                <a:solidFill>
                  <a:schemeClr val="tx1"/>
                </a:solidFill>
                <a:effectLst/>
                <a:latin typeface="+mn-lt"/>
                <a:ea typeface="+mn-ea"/>
                <a:cs typeface="+mn-cs"/>
              </a:rPr>
              <a:t>Staphylococcus epidermidis</a:t>
            </a:r>
            <a:endParaRPr lang="en-GB" sz="1200" b="0" i="0" u="none" strike="noStrike" kern="1200" dirty="0">
              <a:solidFill>
                <a:schemeClr val="tx1"/>
              </a:solidFill>
              <a:effectLst/>
              <a:latin typeface="+mn-lt"/>
              <a:ea typeface="+mn-ea"/>
              <a:cs typeface="+mn-cs"/>
            </a:endParaRPr>
          </a:p>
          <a:p>
            <a:pPr rtl="0" eaLnBrk="1" fontAlgn="t" latinLnBrk="0" hangingPunct="1"/>
            <a:endParaRPr lang="en-GB" sz="1200" b="0" i="0" u="none" strike="noStrike" kern="1200" dirty="0">
              <a:solidFill>
                <a:schemeClr val="tx1"/>
              </a:solidFill>
              <a:effectLst/>
              <a:latin typeface="+mn-lt"/>
              <a:ea typeface="+mn-ea"/>
              <a:cs typeface="+mn-cs"/>
            </a:endParaRPr>
          </a:p>
          <a:p>
            <a:pPr rtl="0" eaLnBrk="1" fontAlgn="t" latinLnBrk="0" hangingPunct="1"/>
            <a:r>
              <a:rPr lang="en-GB" sz="1200" b="1" i="0" u="none" strike="noStrike" kern="1200" dirty="0">
                <a:solidFill>
                  <a:schemeClr val="tx1"/>
                </a:solidFill>
                <a:effectLst/>
                <a:latin typeface="+mn-lt"/>
                <a:ea typeface="+mn-ea"/>
                <a:cs typeface="+mn-cs"/>
              </a:rPr>
              <a:t>Transient</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Top</a:t>
            </a:r>
            <a:r>
              <a:rPr lang="en-GB" sz="1200" b="0" i="0" u="none" strike="noStrike" kern="1200" baseline="0" dirty="0">
                <a:solidFill>
                  <a:schemeClr val="tx1"/>
                </a:solidFill>
                <a:effectLst/>
                <a:latin typeface="+mn-lt"/>
                <a:ea typeface="+mn-ea"/>
                <a:cs typeface="+mn-cs"/>
              </a:rPr>
              <a:t> skin layer (in stratum corneum)</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Do</a:t>
            </a:r>
            <a:r>
              <a:rPr lang="en-GB" sz="1200" b="0" i="0" u="none" strike="noStrike" kern="1200" baseline="0" dirty="0">
                <a:solidFill>
                  <a:schemeClr val="tx1"/>
                </a:solidFill>
                <a:effectLst/>
                <a:latin typeface="+mn-lt"/>
                <a:ea typeface="+mn-ea"/>
                <a:cs typeface="+mn-cs"/>
              </a:rPr>
              <a:t> not re-grow if disturbed (survive)</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Removed</a:t>
            </a:r>
            <a:r>
              <a:rPr lang="en-GB" sz="1200" b="0" i="0" u="none" strike="noStrike" kern="1200" baseline="0" dirty="0">
                <a:solidFill>
                  <a:schemeClr val="tx1"/>
                </a:solidFill>
                <a:effectLst/>
                <a:latin typeface="+mn-lt"/>
                <a:ea typeface="+mn-ea"/>
                <a:cs typeface="+mn-cs"/>
              </a:rPr>
              <a:t> by effective washing</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One</a:t>
            </a:r>
            <a:r>
              <a:rPr lang="en-GB" sz="1200" b="0" i="0" u="none" strike="noStrike" kern="1200" baseline="0" dirty="0">
                <a:solidFill>
                  <a:schemeClr val="tx1"/>
                </a:solidFill>
                <a:effectLst/>
                <a:latin typeface="+mn-lt"/>
                <a:ea typeface="+mn-ea"/>
                <a:cs typeface="+mn-cs"/>
              </a:rPr>
              <a:t> of the root cause of infection transmission</a:t>
            </a:r>
            <a:endParaRPr lang="en-GB" sz="1200" b="0" i="0" u="none" strike="noStrike" kern="1200" dirty="0">
              <a:solidFill>
                <a:schemeClr val="tx1"/>
              </a:solidFill>
              <a:effectLst/>
              <a:latin typeface="+mn-lt"/>
              <a:ea typeface="+mn-ea"/>
              <a:cs typeface="+mn-cs"/>
            </a:endParaRPr>
          </a:p>
          <a:p>
            <a:pPr rtl="0" eaLnBrk="1" fontAlgn="t" latinLnBrk="0" hangingPunct="1"/>
            <a:r>
              <a:rPr lang="en-GB" sz="1200" b="0" i="0" u="none" strike="noStrike" kern="1200" dirty="0">
                <a:solidFill>
                  <a:schemeClr val="tx1"/>
                </a:solidFill>
                <a:effectLst/>
                <a:latin typeface="+mn-lt"/>
                <a:ea typeface="+mn-ea"/>
                <a:cs typeface="+mn-cs"/>
              </a:rPr>
              <a:t>Pathogenic organisms</a:t>
            </a:r>
          </a:p>
          <a:p>
            <a:pPr rtl="0" eaLnBrk="1" fontAlgn="t" latinLnBrk="0" hangingPunct="1"/>
            <a:r>
              <a:rPr lang="en-GB" sz="1200" b="0" i="0" u="none" strike="noStrike" kern="1200" dirty="0">
                <a:solidFill>
                  <a:schemeClr val="tx1"/>
                </a:solidFill>
                <a:effectLst/>
                <a:latin typeface="+mn-lt"/>
                <a:ea typeface="+mn-ea"/>
                <a:cs typeface="+mn-cs"/>
              </a:rPr>
              <a:t>e.g.- </a:t>
            </a:r>
            <a:r>
              <a:rPr lang="en-GB" sz="1200" b="0" i="1" u="none" strike="noStrike" kern="1200" dirty="0">
                <a:solidFill>
                  <a:schemeClr val="tx1"/>
                </a:solidFill>
                <a:effectLst/>
                <a:latin typeface="+mn-lt"/>
                <a:ea typeface="+mn-ea"/>
                <a:cs typeface="+mn-cs"/>
              </a:rPr>
              <a:t>Staphylococcus</a:t>
            </a:r>
            <a:r>
              <a:rPr lang="en-GB" sz="1200" b="0" i="1" u="none" strike="noStrike" kern="1200" baseline="0" dirty="0">
                <a:solidFill>
                  <a:schemeClr val="tx1"/>
                </a:solidFill>
                <a:effectLst/>
                <a:latin typeface="+mn-lt"/>
                <a:ea typeface="+mn-ea"/>
                <a:cs typeface="+mn-cs"/>
              </a:rPr>
              <a:t> aureus</a:t>
            </a:r>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D3376B-7408-4381-9D14-53910D683B0D}" type="slidenum">
              <a:rPr lang="en-GB" smtClean="0"/>
              <a:t>18</a:t>
            </a:fld>
            <a:endParaRPr lang="en-GB"/>
          </a:p>
        </p:txBody>
      </p:sp>
    </p:spTree>
    <p:extLst>
      <p:ext uri="{BB962C8B-B14F-4D97-AF65-F5344CB8AC3E}">
        <p14:creationId xmlns:p14="http://schemas.microsoft.com/office/powerpoint/2010/main" val="3051522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slide we can see how long microorganisms can survive in the environment. This information is particularly important when considering the transmission/contamination potential when touching surfaces, objects and so forth. Washing your skin with an antimicrobial soap is known to be a fundamental way to prevent spread of infection not only in the healthcare environment but also in the community.</a:t>
            </a:r>
          </a:p>
        </p:txBody>
      </p:sp>
      <p:sp>
        <p:nvSpPr>
          <p:cNvPr id="4" name="Slide Number Placeholder 3"/>
          <p:cNvSpPr>
            <a:spLocks noGrp="1"/>
          </p:cNvSpPr>
          <p:nvPr>
            <p:ph type="sldNum" sz="quarter" idx="5"/>
          </p:nvPr>
        </p:nvSpPr>
        <p:spPr/>
        <p:txBody>
          <a:bodyPr/>
          <a:lstStyle/>
          <a:p>
            <a:fld id="{B6ED8472-7FD6-4175-A1E9-7F5269BDD8C9}" type="slidenum">
              <a:rPr lang="en-GB" smtClean="0"/>
              <a:t>19</a:t>
            </a:fld>
            <a:endParaRPr lang="en-GB"/>
          </a:p>
        </p:txBody>
      </p:sp>
    </p:spTree>
    <p:extLst>
      <p:ext uri="{BB962C8B-B14F-4D97-AF65-F5344CB8AC3E}">
        <p14:creationId xmlns:p14="http://schemas.microsoft.com/office/powerpoint/2010/main" val="2093992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Gram positive bacteria possess a thick (20–80 nm) cell wall as outer shell of the cell. In contrast Gram negative bacteria have a </a:t>
            </a:r>
            <a:r>
              <a:rPr lang="en-GB" sz="1200" b="1" i="0" kern="1200" dirty="0">
                <a:solidFill>
                  <a:schemeClr val="tx1"/>
                </a:solidFill>
                <a:effectLst/>
                <a:latin typeface="+mn-lt"/>
                <a:ea typeface="+mn-ea"/>
                <a:cs typeface="+mn-cs"/>
              </a:rPr>
              <a:t>relatively thin (&lt;10 nm) layer</a:t>
            </a:r>
            <a:r>
              <a:rPr lang="en-GB" sz="1200" b="0" i="0" kern="1200" dirty="0">
                <a:solidFill>
                  <a:schemeClr val="tx1"/>
                </a:solidFill>
                <a:effectLst/>
                <a:latin typeface="+mn-lt"/>
                <a:ea typeface="+mn-ea"/>
                <a:cs typeface="+mn-cs"/>
              </a:rPr>
              <a:t> of cell wall, but harbour an additional outer membrane with several pores and appendices. Gram-positive bacteria cause tremendous problems and are the focus of many eradication efforts, but meanwhile, </a:t>
            </a:r>
            <a:r>
              <a:rPr lang="en-GB" sz="1200" b="1" i="0" kern="1200" dirty="0">
                <a:solidFill>
                  <a:schemeClr val="tx1"/>
                </a:solidFill>
                <a:effectLst/>
                <a:latin typeface="+mn-lt"/>
                <a:ea typeface="+mn-ea"/>
                <a:cs typeface="+mn-cs"/>
              </a:rPr>
              <a:t>Gram-negative bacteria</a:t>
            </a:r>
            <a:r>
              <a:rPr lang="en-GB" sz="1200" b="0" i="0" kern="1200" dirty="0">
                <a:solidFill>
                  <a:schemeClr val="tx1"/>
                </a:solidFill>
                <a:effectLst/>
                <a:latin typeface="+mn-lt"/>
                <a:ea typeface="+mn-ea"/>
                <a:cs typeface="+mn-cs"/>
              </a:rPr>
              <a:t> have been developing dangerous resistance and are therefore classified by the CDC as a more serious threat.</a:t>
            </a:r>
            <a:endParaRPr lang="en-GB" dirty="0"/>
          </a:p>
          <a:p>
            <a:endParaRPr lang="en-GB" dirty="0"/>
          </a:p>
        </p:txBody>
      </p:sp>
      <p:sp>
        <p:nvSpPr>
          <p:cNvPr id="4" name="Slide Number Placeholder 3"/>
          <p:cNvSpPr>
            <a:spLocks noGrp="1"/>
          </p:cNvSpPr>
          <p:nvPr>
            <p:ph type="sldNum" sz="quarter" idx="5"/>
          </p:nvPr>
        </p:nvSpPr>
        <p:spPr/>
        <p:txBody>
          <a:bodyPr/>
          <a:lstStyle/>
          <a:p>
            <a:fld id="{B6ED8472-7FD6-4175-A1E9-7F5269BDD8C9}" type="slidenum">
              <a:rPr lang="en-GB" smtClean="0"/>
              <a:t>20</a:t>
            </a:fld>
            <a:endParaRPr lang="en-GB"/>
          </a:p>
        </p:txBody>
      </p:sp>
    </p:spTree>
    <p:extLst>
      <p:ext uri="{BB962C8B-B14F-4D97-AF65-F5344CB8AC3E}">
        <p14:creationId xmlns:p14="http://schemas.microsoft.com/office/powerpoint/2010/main" val="2159097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Harmless</a:t>
            </a:r>
            <a:r>
              <a:rPr lang="en-GB" baseline="0" dirty="0"/>
              <a:t> = Herpes simplex (external factors mainly reduced immune system due to stress/other illness causes it flare up </a:t>
            </a:r>
            <a:r>
              <a:rPr lang="en-GB" baseline="0" dirty="0" err="1"/>
              <a:t>ie</a:t>
            </a:r>
            <a:r>
              <a:rPr lang="en-GB" baseline="0" dirty="0"/>
              <a:t>-cold sores)</a:t>
            </a:r>
          </a:p>
          <a:p>
            <a:r>
              <a:rPr lang="en-GB" baseline="0" dirty="0"/>
              <a:t>Chronic = Hepatitis </a:t>
            </a:r>
          </a:p>
          <a:p>
            <a:r>
              <a:rPr lang="en-GB" baseline="0" dirty="0"/>
              <a:t>Coronavirus = enveloped (some evidence for HLHR+ and potentially with CHG as an active)</a:t>
            </a:r>
            <a:endParaRPr lang="en-GB" dirty="0"/>
          </a:p>
        </p:txBody>
      </p:sp>
      <p:sp>
        <p:nvSpPr>
          <p:cNvPr id="4" name="Slide Number Placeholder 3"/>
          <p:cNvSpPr>
            <a:spLocks noGrp="1"/>
          </p:cNvSpPr>
          <p:nvPr>
            <p:ph type="sldNum" sz="quarter" idx="10"/>
          </p:nvPr>
        </p:nvSpPr>
        <p:spPr/>
        <p:txBody>
          <a:bodyPr/>
          <a:lstStyle/>
          <a:p>
            <a:fld id="{62D3376B-7408-4381-9D14-53910D683B0D}" type="slidenum">
              <a:rPr lang="en-GB" smtClean="0"/>
              <a:t>22</a:t>
            </a:fld>
            <a:endParaRPr lang="en-GB"/>
          </a:p>
        </p:txBody>
      </p:sp>
    </p:spTree>
    <p:extLst>
      <p:ext uri="{BB962C8B-B14F-4D97-AF65-F5344CB8AC3E}">
        <p14:creationId xmlns:p14="http://schemas.microsoft.com/office/powerpoint/2010/main" val="4105096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43450"/>
            <a:ext cx="5438775" cy="3881438"/>
          </a:xfrm>
          <a:prstGeom prst="rect">
            <a:avLst/>
          </a:prstGeom>
        </p:spPr>
        <p:txBody>
          <a:bodyPr/>
          <a:lstStyle/>
          <a:p>
            <a:pPr defTabSz="914377">
              <a:lnSpc>
                <a:spcPct val="90000"/>
              </a:lnSpc>
              <a:spcAft>
                <a:spcPts val="1600"/>
              </a:spcAft>
              <a:buFont typeface="Arial" panose="020B0604020202020204" pitchFamily="34" charset="0"/>
            </a:pPr>
            <a:r>
              <a:rPr lang="en-GB" sz="1200" b="1" dirty="0">
                <a:solidFill>
                  <a:schemeClr val="accent2"/>
                </a:solidFill>
                <a:latin typeface="Arial" panose="020B0604020202020204" pitchFamily="34" charset="0"/>
                <a:cs typeface="Arial" panose="020B0604020202020204" pitchFamily="34" charset="0"/>
              </a:rPr>
              <a:t>What is a multi-drug resistant organism?</a:t>
            </a:r>
          </a:p>
          <a:p>
            <a:pPr defTabSz="914377">
              <a:lnSpc>
                <a:spcPct val="90000"/>
              </a:lnSpc>
              <a:spcAft>
                <a:spcPts val="1600"/>
              </a:spcAft>
              <a:buFont typeface="Arial" panose="020B0604020202020204" pitchFamily="34" charset="0"/>
            </a:pPr>
            <a:r>
              <a:rPr lang="en-GB" sz="1200" dirty="0">
                <a:solidFill>
                  <a:schemeClr val="accent2"/>
                </a:solidFill>
                <a:latin typeface="Arial" panose="020B0604020202020204" pitchFamily="34" charset="0"/>
                <a:cs typeface="Arial" panose="020B0604020202020204" pitchFamily="34" charset="0"/>
              </a:rPr>
              <a:t>It is a bacterium that is resistant to several antibiotics, capable of causing infection and often adapted to spread easily. These bacteria are sometimes also called ‘superbugs’.</a:t>
            </a:r>
          </a:p>
          <a:p>
            <a:pPr defTabSz="914377">
              <a:lnSpc>
                <a:spcPct val="90000"/>
              </a:lnSpc>
              <a:spcAft>
                <a:spcPts val="1600"/>
              </a:spcAft>
              <a:buFont typeface="Arial" panose="020B0604020202020204" pitchFamily="34" charset="0"/>
            </a:pPr>
            <a:r>
              <a:rPr lang="en-GB" sz="1200" b="1" dirty="0">
                <a:solidFill>
                  <a:schemeClr val="accent2"/>
                </a:solidFill>
                <a:latin typeface="Arial" panose="020B0604020202020204" pitchFamily="34" charset="0"/>
                <a:cs typeface="Arial" panose="020B0604020202020204" pitchFamily="34" charset="0"/>
              </a:rPr>
              <a:t>Examples of bacteria that can become multidrug-resistant?</a:t>
            </a:r>
          </a:p>
          <a:p>
            <a:pPr defTabSz="914377">
              <a:lnSpc>
                <a:spcPct val="90000"/>
              </a:lnSpc>
              <a:spcAft>
                <a:spcPts val="1600"/>
              </a:spcAft>
              <a:buFont typeface="Arial" panose="020B0604020202020204" pitchFamily="34" charset="0"/>
            </a:pPr>
            <a:r>
              <a:rPr lang="en-GB" sz="1200" dirty="0">
                <a:solidFill>
                  <a:schemeClr val="accent2"/>
                </a:solidFill>
                <a:latin typeface="Arial" panose="020B0604020202020204" pitchFamily="34" charset="0"/>
                <a:cs typeface="Arial" panose="020B0604020202020204" pitchFamily="34" charset="0"/>
              </a:rPr>
              <a:t>Gram-negative organisms (for example E.coli, Klebsiella or Pseudomonas).</a:t>
            </a:r>
          </a:p>
          <a:p>
            <a:pPr defTabSz="914377">
              <a:lnSpc>
                <a:spcPct val="90000"/>
              </a:lnSpc>
              <a:spcAft>
                <a:spcPts val="1600"/>
              </a:spcAft>
              <a:buFont typeface="Arial" panose="020B0604020202020204" pitchFamily="34" charset="0"/>
            </a:pPr>
            <a:r>
              <a:rPr lang="en-GB" sz="1200" dirty="0">
                <a:solidFill>
                  <a:schemeClr val="accent2"/>
                </a:solidFill>
                <a:latin typeface="Arial" panose="020B0604020202020204" pitchFamily="34" charset="0"/>
                <a:cs typeface="Arial" panose="020B0604020202020204" pitchFamily="34" charset="0"/>
              </a:rPr>
              <a:t>Gram-positive organisms (for example Vancomycin-resistant Enterococcus (VRE)). </a:t>
            </a:r>
          </a:p>
          <a:p>
            <a:pPr defTabSz="914377">
              <a:lnSpc>
                <a:spcPct val="90000"/>
              </a:lnSpc>
              <a:spcAft>
                <a:spcPts val="1600"/>
              </a:spcAft>
              <a:buFont typeface="Arial" panose="020B0604020202020204" pitchFamily="34" charset="0"/>
            </a:pPr>
            <a:r>
              <a:rPr lang="en-GB" sz="1200" b="1" dirty="0">
                <a:solidFill>
                  <a:schemeClr val="accent2"/>
                </a:solidFill>
                <a:latin typeface="Arial" panose="020B0604020202020204" pitchFamily="34" charset="0"/>
                <a:cs typeface="Arial" panose="020B0604020202020204" pitchFamily="34" charset="0"/>
              </a:rPr>
              <a:t>Colonisation and infection</a:t>
            </a:r>
          </a:p>
          <a:p>
            <a:pPr defTabSz="914377">
              <a:lnSpc>
                <a:spcPct val="90000"/>
              </a:lnSpc>
              <a:spcAft>
                <a:spcPts val="1600"/>
              </a:spcAft>
              <a:buFont typeface="Arial" panose="020B0604020202020204" pitchFamily="34" charset="0"/>
            </a:pPr>
            <a:r>
              <a:rPr lang="en-GB" sz="1200" dirty="0">
                <a:solidFill>
                  <a:schemeClr val="accent2"/>
                </a:solidFill>
                <a:latin typeface="Arial" panose="020B0604020202020204" pitchFamily="34" charset="0"/>
                <a:cs typeface="Arial" panose="020B0604020202020204" pitchFamily="34" charset="0"/>
              </a:rPr>
              <a:t>A person can be either ‘colonised’ or ‘infected’ with a MDRO.</a:t>
            </a:r>
          </a:p>
          <a:p>
            <a:pPr defTabSz="914377">
              <a:lnSpc>
                <a:spcPct val="90000"/>
              </a:lnSpc>
              <a:spcAft>
                <a:spcPts val="1600"/>
              </a:spcAft>
              <a:buFont typeface="Arial" panose="020B0604020202020204" pitchFamily="34" charset="0"/>
            </a:pPr>
            <a:r>
              <a:rPr lang="en-GB" sz="1200" dirty="0">
                <a:solidFill>
                  <a:schemeClr val="accent2"/>
                </a:solidFill>
                <a:latin typeface="Arial" panose="020B0604020202020204" pitchFamily="34" charset="0"/>
                <a:cs typeface="Arial" panose="020B0604020202020204" pitchFamily="34" charset="0"/>
              </a:rPr>
              <a:t>‘Colonised’ means that a person has the bacteria present on the skin, in body openings or in the gut, but has no signs of infection.</a:t>
            </a:r>
          </a:p>
          <a:p>
            <a:pPr defTabSz="914377">
              <a:lnSpc>
                <a:spcPct val="90000"/>
              </a:lnSpc>
              <a:spcAft>
                <a:spcPts val="1600"/>
              </a:spcAft>
              <a:buFont typeface="Arial" panose="020B0604020202020204" pitchFamily="34" charset="0"/>
            </a:pPr>
            <a:r>
              <a:rPr lang="en-GB" sz="1200" dirty="0">
                <a:solidFill>
                  <a:schemeClr val="accent2"/>
                </a:solidFill>
                <a:latin typeface="Arial" panose="020B0604020202020204" pitchFamily="34" charset="0"/>
                <a:cs typeface="Arial" panose="020B0604020202020204" pitchFamily="34" charset="0"/>
              </a:rPr>
              <a:t>'Infected’ means that a person has signs of an infection, such as fever or pus from a wound.</a:t>
            </a:r>
          </a:p>
          <a:p>
            <a:pPr defTabSz="914377">
              <a:lnSpc>
                <a:spcPct val="90000"/>
              </a:lnSpc>
              <a:spcAft>
                <a:spcPts val="1600"/>
              </a:spcAft>
              <a:buFont typeface="Arial" panose="020B0604020202020204" pitchFamily="34" charset="0"/>
            </a:pPr>
            <a:r>
              <a:rPr lang="en-GB" sz="1200" b="1" dirty="0">
                <a:solidFill>
                  <a:schemeClr val="accent2"/>
                </a:solidFill>
                <a:latin typeface="Arial" panose="020B0604020202020204" pitchFamily="34" charset="0"/>
                <a:cs typeface="Arial" panose="020B0604020202020204" pitchFamily="34" charset="0"/>
              </a:rPr>
              <a:t>Why should I be concerned about antibiotic resistance?</a:t>
            </a:r>
          </a:p>
          <a:p>
            <a:pPr defTabSz="914377">
              <a:lnSpc>
                <a:spcPct val="90000"/>
              </a:lnSpc>
              <a:spcAft>
                <a:spcPts val="1600"/>
              </a:spcAft>
              <a:buFont typeface="Arial" panose="020B0604020202020204" pitchFamily="34" charset="0"/>
            </a:pPr>
            <a:r>
              <a:rPr lang="en-GB" sz="1200" dirty="0">
                <a:solidFill>
                  <a:schemeClr val="accent2"/>
                </a:solidFill>
                <a:latin typeface="Arial" panose="020B0604020202020204" pitchFamily="34" charset="0"/>
                <a:cs typeface="Arial" panose="020B0604020202020204" pitchFamily="34" charset="0"/>
              </a:rPr>
              <a:t>Almost every type of bacteria has become less responsive to antibiotic treatment and this means infection can become difficult or impossible to treat. Someone who is colonised or infected with a MDRO can pass this on to another person and difficult to treat infections can spread</a:t>
            </a:r>
          </a:p>
          <a:p>
            <a:endParaRPr lang="en-US" dirty="0"/>
          </a:p>
        </p:txBody>
      </p:sp>
    </p:spTree>
    <p:extLst>
      <p:ext uri="{BB962C8B-B14F-4D97-AF65-F5344CB8AC3E}">
        <p14:creationId xmlns:p14="http://schemas.microsoft.com/office/powerpoint/2010/main" val="307236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43450"/>
            <a:ext cx="5438775" cy="3881438"/>
          </a:xfrm>
          <a:prstGeom prst="rect">
            <a:avLst/>
          </a:prstGeom>
        </p:spPr>
        <p:txBody>
          <a:bodyPr/>
          <a:lstStyle/>
          <a:p>
            <a:endParaRPr lang="en-US" dirty="0"/>
          </a:p>
        </p:txBody>
      </p:sp>
    </p:spTree>
    <p:extLst>
      <p:ext uri="{BB962C8B-B14F-4D97-AF65-F5344CB8AC3E}">
        <p14:creationId xmlns:p14="http://schemas.microsoft.com/office/powerpoint/2010/main" val="3325776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The vital role of </a:t>
            </a:r>
            <a:r>
              <a:rPr lang="en-GB" sz="1200" b="1" dirty="0">
                <a:latin typeface="Arial" panose="020B0604020202020204" pitchFamily="34" charset="0"/>
                <a:cs typeface="Arial" panose="020B0604020202020204" pitchFamily="34" charset="0"/>
              </a:rPr>
              <a:t>infection prevention </a:t>
            </a:r>
            <a:r>
              <a:rPr lang="en-GB" sz="1200" dirty="0">
                <a:latin typeface="Arial" panose="020B0604020202020204" pitchFamily="34" charset="0"/>
                <a:cs typeface="Arial" panose="020B0604020202020204" pitchFamily="34" charset="0"/>
              </a:rPr>
              <a:t>has never been higher in both the public consciousness – or on the agenda of healthcare professionals.</a:t>
            </a:r>
          </a:p>
          <a:p>
            <a:r>
              <a:rPr lang="en-GB" sz="1200" dirty="0">
                <a:latin typeface="Arial" panose="020B0604020202020204" pitchFamily="34" charset="0"/>
                <a:cs typeface="Arial" panose="020B0604020202020204" pitchFamily="34" charset="0"/>
              </a:rPr>
              <a:t>As elective care begins to resume across the country, now is more important than ever to </a:t>
            </a:r>
            <a:r>
              <a:rPr lang="en-GB" sz="1200" b="1" dirty="0">
                <a:latin typeface="Arial" panose="020B0604020202020204" pitchFamily="34" charset="0"/>
                <a:cs typeface="Arial" panose="020B0604020202020204" pitchFamily="34" charset="0"/>
              </a:rPr>
              <a:t>minimise the risks</a:t>
            </a:r>
            <a:r>
              <a:rPr lang="en-GB" sz="1200" dirty="0">
                <a:latin typeface="Arial" panose="020B0604020202020204" pitchFamily="34" charset="0"/>
                <a:cs typeface="Arial" panose="020B0604020202020204" pitchFamily="34" charset="0"/>
              </a:rPr>
              <a:t> of healthcare associated infections, such as </a:t>
            </a:r>
            <a:r>
              <a:rPr lang="en-GB" sz="1200" b="1" dirty="0">
                <a:latin typeface="Arial" panose="020B0604020202020204" pitchFamily="34" charset="0"/>
                <a:cs typeface="Arial" panose="020B0604020202020204" pitchFamily="34" charset="0"/>
              </a:rPr>
              <a:t>surgical site infections (SSIs)</a:t>
            </a:r>
            <a:r>
              <a:rPr lang="en-GB" sz="1200" dirty="0">
                <a:latin typeface="Arial" panose="020B0604020202020204" pitchFamily="34" charset="0"/>
                <a:cs typeface="Arial" panose="020B0604020202020204" pitchFamily="34" charset="0"/>
              </a:rPr>
              <a:t>.</a:t>
            </a:r>
          </a:p>
          <a:p>
            <a:r>
              <a:rPr lang="en-GB" sz="1200" dirty="0">
                <a:latin typeface="Arial" panose="020B0604020202020204" pitchFamily="34" charset="0"/>
                <a:cs typeface="Arial" panose="020B0604020202020204" pitchFamily="34" charset="0"/>
              </a:rPr>
              <a:t>SSI’s are a problem of increasing concern with </a:t>
            </a:r>
            <a:r>
              <a:rPr lang="en-GB" sz="1200" b="1" dirty="0">
                <a:latin typeface="Arial" panose="020B0604020202020204" pitchFamily="34" charset="0"/>
                <a:cs typeface="Arial" panose="020B0604020202020204" pitchFamily="34" charset="0"/>
              </a:rPr>
              <a:t>major implications </a:t>
            </a:r>
            <a:r>
              <a:rPr lang="en-GB" sz="1200" dirty="0">
                <a:latin typeface="Arial" panose="020B0604020202020204" pitchFamily="34" charset="0"/>
                <a:cs typeface="Arial" panose="020B0604020202020204" pitchFamily="34" charset="0"/>
              </a:rPr>
              <a:t>for both patients and the NHS</a:t>
            </a:r>
          </a:p>
          <a:p>
            <a:r>
              <a:rPr lang="en-GB" sz="1200" dirty="0">
                <a:latin typeface="Arial" panose="020B0604020202020204" pitchFamily="34" charset="0"/>
                <a:cs typeface="Arial" panose="020B0604020202020204" pitchFamily="34" charset="0"/>
              </a:rPr>
              <a:t>In addition to the impact on patients lives SSIs have wider implications but also health outcomes, such as the use of antibiotics for treatment and the risk of antimicrobial resistance</a:t>
            </a:r>
          </a:p>
          <a:p>
            <a:endParaRPr lang="en-GB" dirty="0"/>
          </a:p>
        </p:txBody>
      </p:sp>
      <p:sp>
        <p:nvSpPr>
          <p:cNvPr id="4" name="Slide Number Placeholder 3"/>
          <p:cNvSpPr>
            <a:spLocks noGrp="1"/>
          </p:cNvSpPr>
          <p:nvPr>
            <p:ph type="sldNum" sz="quarter" idx="5"/>
          </p:nvPr>
        </p:nvSpPr>
        <p:spPr/>
        <p:txBody>
          <a:bodyPr/>
          <a:lstStyle/>
          <a:p>
            <a:fld id="{B6ED8472-7FD6-4175-A1E9-7F5269BDD8C9}" type="slidenum">
              <a:rPr lang="en-GB" smtClean="0"/>
              <a:t>25</a:t>
            </a:fld>
            <a:endParaRPr lang="en-GB"/>
          </a:p>
        </p:txBody>
      </p:sp>
    </p:spTree>
    <p:extLst>
      <p:ext uri="{BB962C8B-B14F-4D97-AF65-F5344CB8AC3E}">
        <p14:creationId xmlns:p14="http://schemas.microsoft.com/office/powerpoint/2010/main" val="2505336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sz="1200" b="0" i="0" u="none" strike="noStrike" kern="1200" baseline="0" dirty="0">
              <a:solidFill>
                <a:srgbClr val="878686"/>
              </a:solidFill>
              <a:latin typeface="Arial" charset="0"/>
              <a:ea typeface="+mn-ea"/>
              <a:cs typeface="+mn-cs"/>
            </a:endParaRPr>
          </a:p>
          <a:p>
            <a:endParaRPr lang="sv-SE" sz="1200" b="0" i="0" u="none" strike="noStrike" kern="1200" baseline="0" dirty="0">
              <a:solidFill>
                <a:srgbClr val="878686"/>
              </a:solidFill>
              <a:latin typeface="Arial" charset="0"/>
              <a:ea typeface="+mn-ea"/>
              <a:cs typeface="+mn-cs"/>
            </a:endParaRPr>
          </a:p>
        </p:txBody>
      </p:sp>
    </p:spTree>
    <p:extLst>
      <p:ext uri="{BB962C8B-B14F-4D97-AF65-F5344CB8AC3E}">
        <p14:creationId xmlns:p14="http://schemas.microsoft.com/office/powerpoint/2010/main" val="4130852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43450"/>
            <a:ext cx="5438775" cy="3881438"/>
          </a:xfrm>
          <a:prstGeom prst="rect">
            <a:avLst/>
          </a:prstGeom>
        </p:spPr>
        <p:txBody>
          <a:bodyPr/>
          <a:lstStyle/>
          <a:p>
            <a:endParaRPr lang="en-US" dirty="0"/>
          </a:p>
        </p:txBody>
      </p:sp>
    </p:spTree>
    <p:extLst>
      <p:ext uri="{BB962C8B-B14F-4D97-AF65-F5344CB8AC3E}">
        <p14:creationId xmlns:p14="http://schemas.microsoft.com/office/powerpoint/2010/main" val="1490365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43450"/>
            <a:ext cx="5438775" cy="3881438"/>
          </a:xfrm>
          <a:prstGeom prst="rect">
            <a:avLst/>
          </a:prstGeom>
        </p:spPr>
        <p:txBody>
          <a:bodyPr/>
          <a:lstStyle/>
          <a:p>
            <a:endParaRPr lang="sv-SE" dirty="0"/>
          </a:p>
        </p:txBody>
      </p:sp>
    </p:spTree>
    <p:extLst>
      <p:ext uri="{BB962C8B-B14F-4D97-AF65-F5344CB8AC3E}">
        <p14:creationId xmlns:p14="http://schemas.microsoft.com/office/powerpoint/2010/main" val="3189641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ED8472-7FD6-4175-A1E9-7F5269BDD8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514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ED8472-7FD6-4175-A1E9-7F5269BDD8C9}" type="slidenum">
              <a:rPr lang="en-GB" smtClean="0"/>
              <a:t>30</a:t>
            </a:fld>
            <a:endParaRPr lang="en-GB"/>
          </a:p>
        </p:txBody>
      </p:sp>
    </p:spTree>
    <p:extLst>
      <p:ext uri="{BB962C8B-B14F-4D97-AF65-F5344CB8AC3E}">
        <p14:creationId xmlns:p14="http://schemas.microsoft.com/office/powerpoint/2010/main" val="459715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43450"/>
            <a:ext cx="5438775" cy="3881438"/>
          </a:xfrm>
          <a:prstGeom prst="rect">
            <a:avLst/>
          </a:prstGeom>
        </p:spPr>
        <p:txBody>
          <a:bodyPr/>
          <a:lstStyle/>
          <a:p>
            <a:endParaRPr lang="en-GB" dirty="0"/>
          </a:p>
        </p:txBody>
      </p:sp>
    </p:spTree>
    <p:extLst>
      <p:ext uri="{BB962C8B-B14F-4D97-AF65-F5344CB8AC3E}">
        <p14:creationId xmlns:p14="http://schemas.microsoft.com/office/powerpoint/2010/main" val="360491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43450"/>
            <a:ext cx="5438775" cy="3881438"/>
          </a:xfrm>
          <a:prstGeom prst="rect">
            <a:avLst/>
          </a:prstGeom>
        </p:spPr>
        <p:txBody>
          <a:bodyPr/>
          <a:lstStyle/>
          <a:p>
            <a:endParaRPr lang="en-US" dirty="0"/>
          </a:p>
        </p:txBody>
      </p:sp>
    </p:spTree>
    <p:extLst>
      <p:ext uri="{BB962C8B-B14F-4D97-AF65-F5344CB8AC3E}">
        <p14:creationId xmlns:p14="http://schemas.microsoft.com/office/powerpoint/2010/main" val="738103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43450"/>
            <a:ext cx="5438775" cy="3881438"/>
          </a:xfrm>
          <a:prstGeom prst="rect">
            <a:avLst/>
          </a:prstGeom>
        </p:spPr>
        <p:txBody>
          <a:bodyPr/>
          <a:lstStyle/>
          <a:p>
            <a:endParaRPr lang="en-GB" dirty="0"/>
          </a:p>
        </p:txBody>
      </p:sp>
    </p:spTree>
    <p:extLst>
      <p:ext uri="{BB962C8B-B14F-4D97-AF65-F5344CB8AC3E}">
        <p14:creationId xmlns:p14="http://schemas.microsoft.com/office/powerpoint/2010/main" val="3775136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43450"/>
            <a:ext cx="5438775" cy="3881438"/>
          </a:xfrm>
          <a:prstGeom prst="rect">
            <a:avLst/>
          </a:prstGeom>
        </p:spPr>
        <p:txBody>
          <a:bodyPr/>
          <a:lstStyle/>
          <a:p>
            <a:endParaRPr lang="en-GB" dirty="0"/>
          </a:p>
        </p:txBody>
      </p:sp>
    </p:spTree>
    <p:extLst>
      <p:ext uri="{BB962C8B-B14F-4D97-AF65-F5344CB8AC3E}">
        <p14:creationId xmlns:p14="http://schemas.microsoft.com/office/powerpoint/2010/main" val="989066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43450"/>
            <a:ext cx="5438775" cy="3881438"/>
          </a:xfrm>
          <a:prstGeom prst="rect">
            <a:avLst/>
          </a:prstGeom>
        </p:spPr>
        <p:txBody>
          <a:bodyPr/>
          <a:lstStyle/>
          <a:p>
            <a:endParaRPr lang="en-GB" dirty="0"/>
          </a:p>
        </p:txBody>
      </p:sp>
    </p:spTree>
    <p:extLst>
      <p:ext uri="{BB962C8B-B14F-4D97-AF65-F5344CB8AC3E}">
        <p14:creationId xmlns:p14="http://schemas.microsoft.com/office/powerpoint/2010/main" val="323001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6720" marR="2688">
              <a:lnSpc>
                <a:spcPts val="2680"/>
              </a:lnSpc>
              <a:spcBef>
                <a:spcPts val="0"/>
              </a:spcBef>
            </a:pPr>
            <a:r>
              <a:rPr lang="sv-SE" sz="900" spc="-48" dirty="0" err="1">
                <a:solidFill>
                  <a:schemeClr val="accent1"/>
                </a:solidFill>
                <a:latin typeface="Arial" panose="020B0604020202020204" pitchFamily="34" charset="0"/>
                <a:cs typeface="Arial" panose="020B0604020202020204" pitchFamily="34" charset="0"/>
              </a:rPr>
              <a:t>We’ve</a:t>
            </a:r>
            <a:r>
              <a:rPr lang="sv-SE" sz="900" spc="-48" dirty="0">
                <a:solidFill>
                  <a:schemeClr val="accent1"/>
                </a:solidFill>
                <a:latin typeface="Arial" panose="020B0604020202020204" pitchFamily="34" charset="0"/>
                <a:cs typeface="Arial" panose="020B0604020202020204" pitchFamily="34" charset="0"/>
              </a:rPr>
              <a:t> </a:t>
            </a:r>
            <a:r>
              <a:rPr lang="sv-SE" sz="900" spc="-26" dirty="0" err="1">
                <a:solidFill>
                  <a:schemeClr val="accent1"/>
                </a:solidFill>
                <a:latin typeface="Arial" panose="020B0604020202020204" pitchFamily="34" charset="0"/>
                <a:cs typeface="Arial" panose="020B0604020202020204" pitchFamily="34" charset="0"/>
              </a:rPr>
              <a:t>seen</a:t>
            </a:r>
            <a:r>
              <a:rPr lang="sv-SE" sz="900" spc="-26" dirty="0">
                <a:solidFill>
                  <a:schemeClr val="accent1"/>
                </a:solidFill>
                <a:latin typeface="Arial" panose="020B0604020202020204" pitchFamily="34" charset="0"/>
                <a:cs typeface="Arial" panose="020B0604020202020204" pitchFamily="34" charset="0"/>
              </a:rPr>
              <a:t> </a:t>
            </a:r>
            <a:r>
              <a:rPr lang="sv-SE" sz="900" dirty="0">
                <a:solidFill>
                  <a:schemeClr val="accent1"/>
                </a:solidFill>
                <a:latin typeface="Arial" panose="020B0604020202020204" pitchFamily="34" charset="0"/>
                <a:cs typeface="Arial" panose="020B0604020202020204" pitchFamily="34" charset="0"/>
              </a:rPr>
              <a:t>a </a:t>
            </a:r>
            <a:r>
              <a:rPr lang="sv-SE" sz="900" spc="-24" dirty="0" err="1">
                <a:solidFill>
                  <a:schemeClr val="accent1"/>
                </a:solidFill>
                <a:latin typeface="Arial" panose="020B0604020202020204" pitchFamily="34" charset="0"/>
                <a:cs typeface="Arial" panose="020B0604020202020204" pitchFamily="34" charset="0"/>
              </a:rPr>
              <a:t>lot</a:t>
            </a:r>
            <a:r>
              <a:rPr lang="sv-SE" sz="900" spc="-24" dirty="0">
                <a:solidFill>
                  <a:schemeClr val="accent1"/>
                </a:solidFill>
                <a:latin typeface="Arial" panose="020B0604020202020204" pitchFamily="34" charset="0"/>
                <a:cs typeface="Arial" panose="020B0604020202020204" pitchFamily="34" charset="0"/>
              </a:rPr>
              <a:t> </a:t>
            </a:r>
            <a:r>
              <a:rPr lang="sv-SE" sz="900" spc="-19" dirty="0" err="1">
                <a:solidFill>
                  <a:schemeClr val="accent1"/>
                </a:solidFill>
                <a:latin typeface="Arial" panose="020B0604020202020204" pitchFamily="34" charset="0"/>
                <a:cs typeface="Arial" panose="020B0604020202020204" pitchFamily="34" charset="0"/>
              </a:rPr>
              <a:t>of</a:t>
            </a:r>
            <a:r>
              <a:rPr lang="sv-SE" sz="900" spc="-19" dirty="0">
                <a:solidFill>
                  <a:schemeClr val="accent1"/>
                </a:solidFill>
                <a:latin typeface="Arial" panose="020B0604020202020204" pitchFamily="34" charset="0"/>
                <a:cs typeface="Arial" panose="020B0604020202020204" pitchFamily="34" charset="0"/>
              </a:rPr>
              <a:t> </a:t>
            </a:r>
            <a:r>
              <a:rPr lang="sv-SE" sz="900" spc="-32" dirty="0" err="1">
                <a:solidFill>
                  <a:schemeClr val="accent1"/>
                </a:solidFill>
                <a:latin typeface="Arial" panose="020B0604020202020204" pitchFamily="34" charset="0"/>
                <a:cs typeface="Arial" panose="020B0604020202020204" pitchFamily="34" charset="0"/>
              </a:rPr>
              <a:t>change</a:t>
            </a:r>
            <a:r>
              <a:rPr lang="sv-SE" sz="900" spc="-32" dirty="0">
                <a:solidFill>
                  <a:schemeClr val="accent1"/>
                </a:solidFill>
                <a:latin typeface="Arial" panose="020B0604020202020204" pitchFamily="34" charset="0"/>
                <a:cs typeface="Arial" panose="020B0604020202020204" pitchFamily="34" charset="0"/>
              </a:rPr>
              <a:t> </a:t>
            </a:r>
            <a:r>
              <a:rPr lang="sv-SE" sz="900" spc="-24" dirty="0">
                <a:solidFill>
                  <a:schemeClr val="accent1"/>
                </a:solidFill>
                <a:latin typeface="Arial" panose="020B0604020202020204" pitchFamily="34" charset="0"/>
                <a:cs typeface="Arial" panose="020B0604020202020204" pitchFamily="34" charset="0"/>
              </a:rPr>
              <a:t>in </a:t>
            </a:r>
            <a:r>
              <a:rPr lang="sv-SE" sz="900" spc="-53" dirty="0">
                <a:solidFill>
                  <a:schemeClr val="accent1"/>
                </a:solidFill>
                <a:latin typeface="Arial" panose="020B0604020202020204" pitchFamily="34" charset="0"/>
                <a:cs typeface="Arial" panose="020B0604020202020204" pitchFamily="34" charset="0"/>
              </a:rPr>
              <a:t>170 </a:t>
            </a:r>
            <a:r>
              <a:rPr lang="sv-SE" sz="900" spc="-21" dirty="0" err="1">
                <a:solidFill>
                  <a:schemeClr val="accent1"/>
                </a:solidFill>
                <a:latin typeface="Arial" panose="020B0604020202020204" pitchFamily="34" charset="0"/>
                <a:cs typeface="Arial" panose="020B0604020202020204" pitchFamily="34" charset="0"/>
              </a:rPr>
              <a:t>years</a:t>
            </a:r>
            <a:r>
              <a:rPr lang="sv-SE" sz="900" spc="-21" dirty="0">
                <a:solidFill>
                  <a:schemeClr val="accent1"/>
                </a:solidFill>
                <a:latin typeface="Arial" panose="020B0604020202020204" pitchFamily="34" charset="0"/>
                <a:cs typeface="Arial" panose="020B0604020202020204" pitchFamily="34" charset="0"/>
              </a:rPr>
              <a:t>, </a:t>
            </a:r>
          </a:p>
          <a:p>
            <a:pPr marL="6720" marR="2688">
              <a:lnSpc>
                <a:spcPts val="2680"/>
              </a:lnSpc>
              <a:spcBef>
                <a:spcPts val="0"/>
              </a:spcBef>
            </a:pPr>
            <a:r>
              <a:rPr lang="sv-SE" sz="900" b="1" spc="-16" dirty="0" err="1">
                <a:solidFill>
                  <a:schemeClr val="accent1"/>
                </a:solidFill>
                <a:latin typeface="Arial" panose="020B0604020202020204" pitchFamily="34" charset="0"/>
                <a:cs typeface="Arial" panose="020B0604020202020204" pitchFamily="34" charset="0"/>
              </a:rPr>
              <a:t>but</a:t>
            </a:r>
            <a:r>
              <a:rPr lang="sv-SE" sz="900" b="1" spc="-16" dirty="0">
                <a:solidFill>
                  <a:schemeClr val="accent1"/>
                </a:solidFill>
                <a:latin typeface="Arial" panose="020B0604020202020204" pitchFamily="34" charset="0"/>
                <a:cs typeface="Arial" panose="020B0604020202020204" pitchFamily="34" charset="0"/>
              </a:rPr>
              <a:t> </a:t>
            </a:r>
            <a:r>
              <a:rPr lang="sv-SE" sz="900" b="1" spc="-24" dirty="0" err="1">
                <a:solidFill>
                  <a:schemeClr val="accent1"/>
                </a:solidFill>
                <a:latin typeface="Arial" panose="020B0604020202020204" pitchFamily="34" charset="0"/>
                <a:cs typeface="Arial" panose="020B0604020202020204" pitchFamily="34" charset="0"/>
              </a:rPr>
              <a:t>then</a:t>
            </a:r>
            <a:r>
              <a:rPr lang="sv-SE" sz="900" b="1" spc="-24" dirty="0">
                <a:solidFill>
                  <a:schemeClr val="accent1"/>
                </a:solidFill>
                <a:latin typeface="Arial" panose="020B0604020202020204" pitchFamily="34" charset="0"/>
                <a:cs typeface="Arial" panose="020B0604020202020204" pitchFamily="34" charset="0"/>
              </a:rPr>
              <a:t> </a:t>
            </a:r>
            <a:r>
              <a:rPr lang="sv-SE" sz="900" b="1" spc="-26" dirty="0" err="1">
                <a:solidFill>
                  <a:schemeClr val="accent1"/>
                </a:solidFill>
                <a:latin typeface="Arial" panose="020B0604020202020204" pitchFamily="34" charset="0"/>
                <a:cs typeface="Arial" panose="020B0604020202020204" pitchFamily="34" charset="0"/>
              </a:rPr>
              <a:t>again</a:t>
            </a:r>
            <a:r>
              <a:rPr lang="sv-SE" sz="900" b="1" spc="-90" dirty="0">
                <a:solidFill>
                  <a:schemeClr val="accent1"/>
                </a:solidFill>
                <a:latin typeface="Arial" panose="020B0604020202020204" pitchFamily="34" charset="0"/>
                <a:cs typeface="Arial" panose="020B0604020202020204" pitchFamily="34" charset="0"/>
              </a:rPr>
              <a:t> </a:t>
            </a:r>
            <a:r>
              <a:rPr lang="sv-SE" sz="900" b="1" spc="-32" dirty="0" err="1">
                <a:solidFill>
                  <a:schemeClr val="accent1"/>
                </a:solidFill>
                <a:latin typeface="Arial" panose="020B0604020202020204" pitchFamily="34" charset="0"/>
                <a:cs typeface="Arial" panose="020B0604020202020204" pitchFamily="34" charset="0"/>
              </a:rPr>
              <a:t>we’ve</a:t>
            </a:r>
            <a:r>
              <a:rPr lang="sv-SE" sz="900" b="1" spc="-32" dirty="0">
                <a:solidFill>
                  <a:schemeClr val="accent1"/>
                </a:solidFill>
                <a:latin typeface="Arial" panose="020B0604020202020204" pitchFamily="34" charset="0"/>
                <a:cs typeface="Arial" panose="020B0604020202020204" pitchFamily="34" charset="0"/>
              </a:rPr>
              <a:t> </a:t>
            </a:r>
            <a:r>
              <a:rPr lang="sv-SE" sz="900" b="1" spc="-32" dirty="0" err="1">
                <a:solidFill>
                  <a:schemeClr val="accent1"/>
                </a:solidFill>
                <a:latin typeface="Arial" panose="020B0604020202020204" pitchFamily="34" charset="0"/>
                <a:cs typeface="Arial" panose="020B0604020202020204" pitchFamily="34" charset="0"/>
              </a:rPr>
              <a:t>been</a:t>
            </a:r>
            <a:r>
              <a:rPr lang="sv-SE" sz="900" b="1" spc="-32" dirty="0">
                <a:solidFill>
                  <a:schemeClr val="accent1"/>
                </a:solidFill>
                <a:latin typeface="Arial" panose="020B0604020202020204" pitchFamily="34" charset="0"/>
                <a:cs typeface="Arial" panose="020B0604020202020204" pitchFamily="34" charset="0"/>
              </a:rPr>
              <a:t> </a:t>
            </a:r>
            <a:r>
              <a:rPr lang="sv-SE" sz="900" b="1" spc="-32" dirty="0" err="1">
                <a:solidFill>
                  <a:schemeClr val="accent1"/>
                </a:solidFill>
                <a:latin typeface="Arial" panose="020B0604020202020204" pitchFamily="34" charset="0"/>
                <a:cs typeface="Arial" panose="020B0604020202020204" pitchFamily="34" charset="0"/>
              </a:rPr>
              <a:t>looking</a:t>
            </a:r>
            <a:r>
              <a:rPr lang="sv-SE" sz="900" b="1" spc="-32" dirty="0">
                <a:solidFill>
                  <a:schemeClr val="accent1"/>
                </a:solidFill>
                <a:latin typeface="Arial" panose="020B0604020202020204" pitchFamily="34" charset="0"/>
                <a:cs typeface="Arial" panose="020B0604020202020204" pitchFamily="34" charset="0"/>
              </a:rPr>
              <a:t> for it</a:t>
            </a:r>
            <a:endParaRPr lang="sv-SE" sz="900" dirty="0">
              <a:solidFill>
                <a:schemeClr val="accent1"/>
              </a:solidFill>
              <a:latin typeface="Arial" panose="020B0604020202020204" pitchFamily="34" charset="0"/>
              <a:cs typeface="Arial" panose="020B0604020202020204" pitchFamily="34" charset="0"/>
            </a:endParaRPr>
          </a:p>
          <a:p>
            <a:endParaRPr lang="en-US" sz="900" b="1" i="0" u="none" strike="noStrike" kern="1200" baseline="0" dirty="0">
              <a:solidFill>
                <a:srgbClr val="878686"/>
              </a:solidFill>
              <a:latin typeface="Arial" charset="0"/>
              <a:ea typeface="+mn-ea"/>
              <a:cs typeface="+mn-cs"/>
            </a:endParaRPr>
          </a:p>
          <a:p>
            <a:endParaRPr lang="en-US" sz="900" b="1" i="0" u="none" strike="noStrike" kern="1200" baseline="0" dirty="0">
              <a:solidFill>
                <a:srgbClr val="878686"/>
              </a:solidFill>
              <a:latin typeface="Arial" charset="0"/>
              <a:ea typeface="+mn-ea"/>
              <a:cs typeface="+mn-cs"/>
            </a:endParaRPr>
          </a:p>
          <a:p>
            <a:r>
              <a:rPr lang="en-US" sz="900" b="1" i="0" u="none" strike="noStrike" kern="1200" baseline="0" dirty="0">
                <a:solidFill>
                  <a:srgbClr val="878686"/>
                </a:solidFill>
                <a:latin typeface="Arial" charset="0"/>
                <a:ea typeface="+mn-ea"/>
                <a:cs typeface="+mn-cs"/>
              </a:rPr>
              <a:t>1849 </a:t>
            </a:r>
            <a:r>
              <a:rPr lang="en-US" sz="900" b="0" i="0" u="none" strike="noStrike" kern="1200" baseline="0" dirty="0" err="1">
                <a:solidFill>
                  <a:srgbClr val="878686"/>
                </a:solidFill>
                <a:latin typeface="Arial" charset="0"/>
                <a:ea typeface="+mn-ea"/>
                <a:cs typeface="+mn-cs"/>
              </a:rPr>
              <a:t>Mölnlycke</a:t>
            </a:r>
            <a:r>
              <a:rPr lang="en-US" sz="900" b="0" i="0" u="none" strike="noStrike" kern="1200" baseline="0" dirty="0">
                <a:solidFill>
                  <a:srgbClr val="878686"/>
                </a:solidFill>
                <a:latin typeface="Arial" charset="0"/>
                <a:ea typeface="+mn-ea"/>
                <a:cs typeface="+mn-cs"/>
              </a:rPr>
              <a:t> AB is founded as a textile business. By the early 1900s the company becomes one of the main suppliers of gauze to Swedish hospitals.</a:t>
            </a:r>
          </a:p>
          <a:p>
            <a:endParaRPr lang="en-US" sz="900" b="1" i="0" u="none" strike="noStrike" kern="1200" baseline="0" dirty="0">
              <a:solidFill>
                <a:srgbClr val="878686"/>
              </a:solidFill>
              <a:latin typeface="Arial" charset="0"/>
              <a:ea typeface="+mn-ea"/>
              <a:cs typeface="+mn-cs"/>
            </a:endParaRPr>
          </a:p>
          <a:p>
            <a:r>
              <a:rPr lang="en-US" sz="900" b="1" i="0" u="none" strike="noStrike" kern="1200" baseline="0" dirty="0">
                <a:solidFill>
                  <a:srgbClr val="878686"/>
                </a:solidFill>
                <a:latin typeface="Arial" charset="0"/>
                <a:ea typeface="+mn-ea"/>
                <a:cs typeface="+mn-cs"/>
              </a:rPr>
              <a:t>1920s </a:t>
            </a:r>
            <a:r>
              <a:rPr lang="en-US" sz="900" b="0" i="0" u="none" strike="noStrike" kern="1200" baseline="0" dirty="0">
                <a:solidFill>
                  <a:srgbClr val="878686"/>
                </a:solidFill>
                <a:latin typeface="Arial" charset="0"/>
                <a:ea typeface="+mn-ea"/>
                <a:cs typeface="+mn-cs"/>
              </a:rPr>
              <a:t>Swabs and dressings are prepared by nurses and patients, using industrially produced gauze. Dirty gauze is often laundered and re-used.</a:t>
            </a:r>
          </a:p>
          <a:p>
            <a:endParaRPr lang="en-US" sz="900" b="1" i="0" u="none" strike="noStrike" kern="1200" baseline="0" dirty="0">
              <a:solidFill>
                <a:srgbClr val="878686"/>
              </a:solidFill>
              <a:latin typeface="Arial" charset="0"/>
              <a:ea typeface="+mn-ea"/>
              <a:cs typeface="+mn-cs"/>
            </a:endParaRPr>
          </a:p>
          <a:p>
            <a:r>
              <a:rPr lang="en-US" sz="900" b="1" i="0" u="none" strike="noStrike" kern="1200" baseline="0" dirty="0">
                <a:solidFill>
                  <a:srgbClr val="878686"/>
                </a:solidFill>
                <a:latin typeface="Arial" charset="0"/>
                <a:ea typeface="+mn-ea"/>
                <a:cs typeface="+mn-cs"/>
              </a:rPr>
              <a:t>1950s </a:t>
            </a:r>
            <a:r>
              <a:rPr lang="en-US" sz="900" b="0" i="0" u="none" strike="noStrike" kern="1200" baseline="0" dirty="0" err="1">
                <a:solidFill>
                  <a:srgbClr val="878686"/>
                </a:solidFill>
                <a:latin typeface="Arial" charset="0"/>
                <a:ea typeface="+mn-ea"/>
                <a:cs typeface="+mn-cs"/>
              </a:rPr>
              <a:t>Mölnlycke</a:t>
            </a:r>
            <a:r>
              <a:rPr lang="en-US" sz="900" b="0" i="0" u="none" strike="noStrike" kern="1200" baseline="0" dirty="0">
                <a:solidFill>
                  <a:srgbClr val="878686"/>
                </a:solidFill>
                <a:latin typeface="Arial" charset="0"/>
                <a:ea typeface="+mn-ea"/>
                <a:cs typeface="+mn-cs"/>
              </a:rPr>
              <a:t> pioneers the industrial manufacturing of swabs and wound dressings in Sweden, gradually replacing hospital manual work with pre-packed products.</a:t>
            </a:r>
          </a:p>
          <a:p>
            <a:endParaRPr lang="sv-SE" sz="900" b="0" i="0" u="none" strike="noStrike" kern="1200" baseline="0" dirty="0">
              <a:solidFill>
                <a:srgbClr val="878686"/>
              </a:solidFill>
              <a:latin typeface="Arial" charset="0"/>
              <a:ea typeface="+mn-ea"/>
              <a:cs typeface="+mn-cs"/>
            </a:endParaRPr>
          </a:p>
          <a:p>
            <a:r>
              <a:rPr lang="en-US" sz="900" b="1" i="0" u="none" strike="noStrike" kern="1200" baseline="0" dirty="0">
                <a:solidFill>
                  <a:srgbClr val="878686"/>
                </a:solidFill>
                <a:latin typeface="Arial" charset="0"/>
                <a:ea typeface="+mn-ea"/>
                <a:cs typeface="+mn-cs"/>
              </a:rPr>
              <a:t>1960s </a:t>
            </a:r>
            <a:r>
              <a:rPr lang="en-US" sz="900" b="0" i="0" u="none" strike="noStrike" kern="1200" baseline="0" dirty="0" err="1">
                <a:solidFill>
                  <a:srgbClr val="878686"/>
                </a:solidFill>
                <a:latin typeface="Arial" charset="0"/>
                <a:ea typeface="+mn-ea"/>
                <a:cs typeface="+mn-cs"/>
              </a:rPr>
              <a:t>Mölnlycke</a:t>
            </a:r>
            <a:r>
              <a:rPr lang="en-US" sz="900" b="0" i="0" u="none" strike="noStrike" kern="1200" baseline="0" dirty="0">
                <a:solidFill>
                  <a:srgbClr val="878686"/>
                </a:solidFill>
                <a:latin typeface="Arial" charset="0"/>
                <a:ea typeface="+mn-ea"/>
                <a:cs typeface="+mn-cs"/>
              </a:rPr>
              <a:t> introduces a range of new materials and techniques designed to reduce bacteria spreading. The company focuses on promoting the change from multi-use textiles to ready-packed, single-use dressings, drapes and surgical gowns.</a:t>
            </a:r>
          </a:p>
          <a:p>
            <a:endParaRPr lang="en-US" sz="900" b="1" i="0" u="none" strike="noStrike" kern="1200" baseline="0" dirty="0">
              <a:solidFill>
                <a:srgbClr val="878686"/>
              </a:solidFill>
              <a:latin typeface="Arial" charset="0"/>
              <a:ea typeface="+mn-ea"/>
              <a:cs typeface="+mn-cs"/>
            </a:endParaRPr>
          </a:p>
          <a:p>
            <a:r>
              <a:rPr lang="en-US" sz="900" b="1" i="0" u="none" strike="noStrike" kern="1200" baseline="0" dirty="0">
                <a:solidFill>
                  <a:srgbClr val="878686"/>
                </a:solidFill>
                <a:latin typeface="Arial" charset="0"/>
                <a:ea typeface="+mn-ea"/>
                <a:cs typeface="+mn-cs"/>
              </a:rPr>
              <a:t>1980s </a:t>
            </a:r>
            <a:r>
              <a:rPr lang="en-US" sz="900" b="0" i="0" u="none" strike="noStrike" kern="1200" baseline="0" dirty="0">
                <a:solidFill>
                  <a:srgbClr val="878686"/>
                </a:solidFill>
                <a:latin typeface="Arial" charset="0"/>
                <a:ea typeface="+mn-ea"/>
                <a:cs typeface="+mn-cs"/>
              </a:rPr>
              <a:t>Tomas </a:t>
            </a:r>
            <a:r>
              <a:rPr lang="en-US" sz="900" b="0" i="0" u="none" strike="noStrike" kern="1200" baseline="0" dirty="0" err="1">
                <a:solidFill>
                  <a:srgbClr val="878686"/>
                </a:solidFill>
                <a:latin typeface="Arial" charset="0"/>
                <a:ea typeface="+mn-ea"/>
                <a:cs typeface="+mn-cs"/>
              </a:rPr>
              <a:t>Fabo</a:t>
            </a:r>
            <a:r>
              <a:rPr lang="en-US" sz="900" b="0" i="0" u="none" strike="noStrike" kern="1200" baseline="0" dirty="0">
                <a:solidFill>
                  <a:srgbClr val="878686"/>
                </a:solidFill>
                <a:latin typeface="Arial" charset="0"/>
                <a:ea typeface="+mn-ea"/>
                <a:cs typeface="+mn-cs"/>
              </a:rPr>
              <a:t> invents the revolutionary </a:t>
            </a:r>
            <a:r>
              <a:rPr lang="en-US" sz="900" b="0" i="0" u="none" strike="noStrike" kern="1200" baseline="0" dirty="0" err="1">
                <a:solidFill>
                  <a:srgbClr val="878686"/>
                </a:solidFill>
                <a:latin typeface="Arial" charset="0"/>
                <a:ea typeface="+mn-ea"/>
                <a:cs typeface="+mn-cs"/>
              </a:rPr>
              <a:t>Safetac</a:t>
            </a:r>
            <a:r>
              <a:rPr lang="en-US" sz="900" b="0" i="0" u="none" strike="noStrike" kern="1200" baseline="0" dirty="0">
                <a:solidFill>
                  <a:srgbClr val="878686"/>
                </a:solidFill>
                <a:latin typeface="Arial" charset="0"/>
                <a:ea typeface="+mn-ea"/>
                <a:cs typeface="+mn-cs"/>
              </a:rPr>
              <a:t>® technology, which reduces pain and tissue damage in wound management. In 1989 </a:t>
            </a:r>
            <a:r>
              <a:rPr lang="en-US" sz="900" b="0" i="0" u="none" strike="noStrike" kern="1200" baseline="0" dirty="0" err="1">
                <a:solidFill>
                  <a:srgbClr val="878686"/>
                </a:solidFill>
                <a:latin typeface="Arial" charset="0"/>
                <a:ea typeface="+mn-ea"/>
                <a:cs typeface="+mn-cs"/>
              </a:rPr>
              <a:t>Mölnlycke</a:t>
            </a:r>
            <a:r>
              <a:rPr lang="en-US" sz="900" b="0" i="0" u="none" strike="noStrike" kern="1200" baseline="0" dirty="0">
                <a:solidFill>
                  <a:srgbClr val="878686"/>
                </a:solidFill>
                <a:latin typeface="Arial" charset="0"/>
                <a:ea typeface="+mn-ea"/>
                <a:cs typeface="+mn-cs"/>
              </a:rPr>
              <a:t> launches </a:t>
            </a:r>
            <a:r>
              <a:rPr lang="en-US" sz="900" b="0" i="0" u="none" strike="noStrike" kern="1200" baseline="0" dirty="0" err="1">
                <a:solidFill>
                  <a:srgbClr val="878686"/>
                </a:solidFill>
                <a:latin typeface="Arial" charset="0"/>
                <a:ea typeface="+mn-ea"/>
                <a:cs typeface="+mn-cs"/>
              </a:rPr>
              <a:t>Mepitel</a:t>
            </a:r>
            <a:r>
              <a:rPr lang="en-US" sz="900" b="0" i="0" u="none" strike="noStrike" kern="1200" baseline="0" dirty="0">
                <a:solidFill>
                  <a:srgbClr val="878686"/>
                </a:solidFill>
                <a:latin typeface="Arial" charset="0"/>
                <a:ea typeface="+mn-ea"/>
                <a:cs typeface="+mn-cs"/>
              </a:rPr>
              <a:t>® wound contact layer – the first product using </a:t>
            </a:r>
            <a:r>
              <a:rPr lang="en-US" sz="900" b="0" i="0" u="none" strike="noStrike" kern="1200" baseline="0" dirty="0" err="1">
                <a:solidFill>
                  <a:srgbClr val="878686"/>
                </a:solidFill>
                <a:latin typeface="Arial" charset="0"/>
                <a:ea typeface="+mn-ea"/>
                <a:cs typeface="+mn-cs"/>
              </a:rPr>
              <a:t>Safetac</a:t>
            </a:r>
            <a:r>
              <a:rPr lang="en-US" sz="900" b="0" i="0" u="none" strike="noStrike" kern="1200" baseline="0" dirty="0">
                <a:solidFill>
                  <a:srgbClr val="878686"/>
                </a:solidFill>
                <a:latin typeface="Arial" charset="0"/>
                <a:ea typeface="+mn-ea"/>
                <a:cs typeface="+mn-cs"/>
              </a:rPr>
              <a:t>.</a:t>
            </a:r>
            <a:endParaRPr lang="sv-SE" sz="900" b="0" i="0" u="none" strike="noStrike" kern="1200" baseline="0" dirty="0">
              <a:solidFill>
                <a:srgbClr val="878686"/>
              </a:solidFill>
              <a:latin typeface="Arial" charset="0"/>
              <a:ea typeface="+mn-ea"/>
              <a:cs typeface="+mn-cs"/>
            </a:endParaRPr>
          </a:p>
          <a:p>
            <a:endParaRPr lang="en-US" sz="900" b="1" i="0" u="none" strike="noStrike" kern="1200" baseline="0" dirty="0">
              <a:solidFill>
                <a:srgbClr val="878686"/>
              </a:solidFill>
              <a:latin typeface="Arial"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900" b="1" i="0" u="none" strike="noStrike" kern="1200" baseline="0" dirty="0">
                <a:solidFill>
                  <a:srgbClr val="878686"/>
                </a:solidFill>
                <a:latin typeface="Arial" charset="0"/>
                <a:ea typeface="+mn-ea"/>
                <a:cs typeface="+mn-cs"/>
              </a:rPr>
              <a:t>1990s </a:t>
            </a:r>
            <a:r>
              <a:rPr lang="en-US" sz="900" b="0" i="0" u="none" strike="noStrike" kern="1200" baseline="0" dirty="0">
                <a:solidFill>
                  <a:srgbClr val="878686"/>
                </a:solidFill>
                <a:latin typeface="Arial" charset="0"/>
                <a:ea typeface="+mn-ea"/>
                <a:cs typeface="+mn-cs"/>
              </a:rPr>
              <a:t>Thanks to continued strong growth, Surgical and Wound Care are divided into two full-fledged business areas. Flagship wound-care products include </a:t>
            </a:r>
            <a:r>
              <a:rPr lang="en-US" sz="900" b="0" i="0" u="none" strike="noStrike" kern="1200" baseline="0" dirty="0" err="1">
                <a:solidFill>
                  <a:srgbClr val="878686"/>
                </a:solidFill>
                <a:latin typeface="Arial" charset="0"/>
                <a:ea typeface="+mn-ea"/>
                <a:cs typeface="+mn-cs"/>
              </a:rPr>
              <a:t>Mepitel</a:t>
            </a:r>
            <a:r>
              <a:rPr lang="en-US" sz="900" b="0" i="0" u="none" strike="noStrike" kern="1200" baseline="0" dirty="0">
                <a:solidFill>
                  <a:srgbClr val="878686"/>
                </a:solidFill>
                <a:latin typeface="Arial" charset="0"/>
                <a:ea typeface="+mn-ea"/>
                <a:cs typeface="+mn-cs"/>
              </a:rPr>
              <a:t>®, </a:t>
            </a:r>
            <a:r>
              <a:rPr lang="en-US" sz="900" b="0" i="0" u="none" strike="noStrike" kern="1200" baseline="0" dirty="0" err="1">
                <a:solidFill>
                  <a:srgbClr val="878686"/>
                </a:solidFill>
                <a:latin typeface="Arial" charset="0"/>
                <a:ea typeface="+mn-ea"/>
                <a:cs typeface="+mn-cs"/>
              </a:rPr>
              <a:t>Mepiform</a:t>
            </a:r>
            <a:r>
              <a:rPr lang="en-US" sz="900" b="0" i="0" u="none" strike="noStrike" kern="1200" baseline="0" dirty="0">
                <a:solidFill>
                  <a:srgbClr val="878686"/>
                </a:solidFill>
                <a:latin typeface="Arial" charset="0"/>
                <a:ea typeface="+mn-ea"/>
                <a:cs typeface="+mn-cs"/>
              </a:rPr>
              <a:t>® and Mepilex®. </a:t>
            </a:r>
            <a:r>
              <a:rPr lang="en-US" sz="900" b="0" i="0" u="none" strike="noStrike" kern="1200" baseline="0" dirty="0" err="1">
                <a:solidFill>
                  <a:srgbClr val="878686"/>
                </a:solidFill>
                <a:latin typeface="Arial" charset="0"/>
                <a:ea typeface="+mn-ea"/>
                <a:cs typeface="+mn-cs"/>
              </a:rPr>
              <a:t>ProcedurePak</a:t>
            </a:r>
            <a:r>
              <a:rPr lang="en-US" sz="900" b="0" i="0" u="none" strike="noStrike" kern="1200" baseline="0" dirty="0">
                <a:solidFill>
                  <a:srgbClr val="878686"/>
                </a:solidFill>
                <a:latin typeface="Arial" charset="0"/>
                <a:ea typeface="+mn-ea"/>
                <a:cs typeface="+mn-cs"/>
              </a:rPr>
              <a:t>® trays are introduced in 1999.</a:t>
            </a:r>
          </a:p>
          <a:p>
            <a:endParaRPr lang="en-US" sz="900" b="1" i="0" u="none" strike="noStrike" kern="1200" baseline="0" dirty="0">
              <a:solidFill>
                <a:srgbClr val="878686"/>
              </a:solidFill>
              <a:latin typeface="Arial" charset="0"/>
              <a:ea typeface="+mn-ea"/>
              <a:cs typeface="+mn-cs"/>
            </a:endParaRPr>
          </a:p>
          <a:p>
            <a:r>
              <a:rPr lang="en-US" sz="900" b="1" i="0" u="none" strike="noStrike" kern="1200" baseline="0" dirty="0">
                <a:solidFill>
                  <a:srgbClr val="878686"/>
                </a:solidFill>
                <a:latin typeface="Arial" charset="0"/>
                <a:ea typeface="+mn-ea"/>
                <a:cs typeface="+mn-cs"/>
              </a:rPr>
              <a:t>2000s </a:t>
            </a:r>
            <a:r>
              <a:rPr lang="en-US" sz="900" b="0" i="0" u="none" strike="noStrike" kern="1200" baseline="0" dirty="0">
                <a:solidFill>
                  <a:srgbClr val="878686"/>
                </a:solidFill>
                <a:latin typeface="Arial" charset="0"/>
                <a:ea typeface="+mn-ea"/>
                <a:cs typeface="+mn-cs"/>
              </a:rPr>
              <a:t>Success continues with the introduction of Barrier®-branded gowns and drapes. Mepilex® Border is launched in 2001 to treat chronic wounds.</a:t>
            </a:r>
            <a:r>
              <a:rPr lang="en-GB" sz="900" b="1" dirty="0">
                <a:latin typeface="Arial" panose="020B0604020202020204" pitchFamily="34" charset="0"/>
                <a:cs typeface="Arial" panose="020B0604020202020204" pitchFamily="34" charset="0"/>
              </a:rPr>
              <a:t> </a:t>
            </a:r>
            <a:r>
              <a:rPr lang="en-GB" sz="900" b="0" dirty="0">
                <a:latin typeface="Arial" panose="020B0604020202020204" pitchFamily="34" charset="0"/>
                <a:cs typeface="Arial" panose="020B0604020202020204" pitchFamily="34" charset="0"/>
              </a:rPr>
              <a:t>In</a:t>
            </a:r>
            <a:r>
              <a:rPr lang="en-GB" sz="900" b="1" dirty="0">
                <a:latin typeface="Arial" panose="020B0604020202020204" pitchFamily="34" charset="0"/>
                <a:cs typeface="Arial" panose="020B0604020202020204" pitchFamily="34" charset="0"/>
              </a:rPr>
              <a:t> 2004</a:t>
            </a:r>
          </a:p>
          <a:p>
            <a:r>
              <a:rPr lang="en-GB" sz="900" dirty="0">
                <a:latin typeface="Arial" panose="020B0604020202020204" pitchFamily="34" charset="0"/>
                <a:cs typeface="Arial" panose="020B0604020202020204" pitchFamily="34" charset="0"/>
              </a:rPr>
              <a:t>Nordic Capital sold </a:t>
            </a:r>
            <a:r>
              <a:rPr lang="en-GB" sz="900" dirty="0" err="1">
                <a:latin typeface="Arial" panose="020B0604020202020204" pitchFamily="34" charset="0"/>
                <a:cs typeface="Arial" panose="020B0604020202020204" pitchFamily="34" charset="0"/>
              </a:rPr>
              <a:t>Mölnlycke</a:t>
            </a:r>
            <a:r>
              <a:rPr lang="en-GB" sz="900" dirty="0">
                <a:latin typeface="Arial" panose="020B0604020202020204" pitchFamily="34" charset="0"/>
                <a:cs typeface="Arial" panose="020B0604020202020204" pitchFamily="34" charset="0"/>
              </a:rPr>
              <a:t> Health Care to APEX, which had a number of small</a:t>
            </a:r>
          </a:p>
          <a:p>
            <a:r>
              <a:rPr lang="en-GB" sz="900" dirty="0">
                <a:latin typeface="Arial" panose="020B0604020202020204" pitchFamily="34" charset="0"/>
                <a:cs typeface="Arial" panose="020B0604020202020204" pitchFamily="34" charset="0"/>
              </a:rPr>
              <a:t>surgical companies in its corporate profile. These were then integrated into </a:t>
            </a:r>
            <a:r>
              <a:rPr lang="en-GB" sz="900" dirty="0" err="1">
                <a:latin typeface="Arial" panose="020B0604020202020204" pitchFamily="34" charset="0"/>
                <a:cs typeface="Arial" panose="020B0604020202020204" pitchFamily="34" charset="0"/>
              </a:rPr>
              <a:t>Mölnlycke</a:t>
            </a:r>
            <a:r>
              <a:rPr lang="en-GB" sz="900" dirty="0">
                <a:latin typeface="Arial" panose="020B0604020202020204" pitchFamily="34" charset="0"/>
                <a:cs typeface="Arial" panose="020B0604020202020204" pitchFamily="34" charset="0"/>
              </a:rPr>
              <a:t>. This</a:t>
            </a:r>
          </a:p>
          <a:p>
            <a:r>
              <a:rPr lang="en-GB" sz="900" dirty="0">
                <a:latin typeface="Arial" panose="020B0604020202020204" pitchFamily="34" charset="0"/>
                <a:cs typeface="Arial" panose="020B0604020202020204" pitchFamily="34" charset="0"/>
              </a:rPr>
              <a:t>expanded the range with products such as disinfectants and surgical gloves. The company was called Regent, and the disinfectant in question is the well known </a:t>
            </a:r>
            <a:r>
              <a:rPr lang="en-GB" sz="900" dirty="0" err="1">
                <a:latin typeface="Arial" panose="020B0604020202020204" pitchFamily="34" charset="0"/>
                <a:cs typeface="Arial" panose="020B0604020202020204" pitchFamily="34" charset="0"/>
              </a:rPr>
              <a:t>Hibiscrub</a:t>
            </a:r>
            <a:r>
              <a:rPr lang="en-GB" sz="900" dirty="0">
                <a:latin typeface="Arial" panose="020B0604020202020204" pitchFamily="34" charset="0"/>
                <a:cs typeface="Arial" panose="020B0604020202020204" pitchFamily="34" charset="0"/>
              </a:rPr>
              <a:t>® In </a:t>
            </a:r>
            <a:r>
              <a:rPr lang="en-GB" sz="900" b="1" dirty="0">
                <a:latin typeface="Arial" panose="020B0604020202020204" pitchFamily="34" charset="0"/>
                <a:cs typeface="Arial" panose="020B0604020202020204" pitchFamily="34" charset="0"/>
              </a:rPr>
              <a:t>2005</a:t>
            </a:r>
          </a:p>
          <a:p>
            <a:r>
              <a:rPr lang="en-GB" sz="900" dirty="0" err="1">
                <a:latin typeface="Arial" panose="020B0604020202020204" pitchFamily="34" charset="0"/>
                <a:cs typeface="Arial" panose="020B0604020202020204" pitchFamily="34" charset="0"/>
              </a:rPr>
              <a:t>Mölnlycke</a:t>
            </a:r>
            <a:r>
              <a:rPr lang="en-GB" sz="900" dirty="0">
                <a:latin typeface="Arial" panose="020B0604020202020204" pitchFamily="34" charset="0"/>
                <a:cs typeface="Arial" panose="020B0604020202020204" pitchFamily="34" charset="0"/>
              </a:rPr>
              <a:t> Health Care is acquired by APAX and merged with Regent Medical and Medlock</a:t>
            </a:r>
          </a:p>
          <a:p>
            <a:r>
              <a:rPr lang="en-GB" sz="900" dirty="0">
                <a:latin typeface="Arial" panose="020B0604020202020204" pitchFamily="34" charset="0"/>
                <a:cs typeface="Arial" panose="020B0604020202020204" pitchFamily="34" charset="0"/>
              </a:rPr>
              <a:t>Medical. The Regent factories in Malaysia specialise in surgical gloves and are at the forefront</a:t>
            </a:r>
          </a:p>
          <a:p>
            <a:r>
              <a:rPr lang="en-GB" sz="900" dirty="0">
                <a:latin typeface="Arial" panose="020B0604020202020204" pitchFamily="34" charset="0"/>
                <a:cs typeface="Arial" panose="020B0604020202020204" pitchFamily="34" charset="0"/>
              </a:rPr>
              <a:t>in terms of product design, processes and quality control.</a:t>
            </a:r>
          </a:p>
          <a:p>
            <a:r>
              <a:rPr lang="en-GB" sz="900" dirty="0">
                <a:latin typeface="Arial" panose="020B0604020202020204" pitchFamily="34" charset="0"/>
                <a:cs typeface="Arial" panose="020B0604020202020204" pitchFamily="34" charset="0"/>
              </a:rPr>
              <a:t>The Medlock factory in England manufactures a special range of wound care products.</a:t>
            </a:r>
          </a:p>
          <a:p>
            <a:r>
              <a:rPr lang="en-GB" sz="900" dirty="0">
                <a:latin typeface="Arial" panose="020B0604020202020204" pitchFamily="34" charset="0"/>
                <a:cs typeface="Arial" panose="020B0604020202020204" pitchFamily="34" charset="0"/>
              </a:rPr>
              <a:t>The range also includes disinfection solutions.</a:t>
            </a:r>
          </a:p>
          <a:p>
            <a:endParaRPr lang="en-US" sz="900" b="0" i="0" u="none" strike="noStrike" kern="1200" baseline="0" dirty="0">
              <a:solidFill>
                <a:srgbClr val="878686"/>
              </a:solidFill>
              <a:latin typeface="Arial" charset="0"/>
              <a:ea typeface="+mn-ea"/>
              <a:cs typeface="+mn-cs"/>
            </a:endParaRPr>
          </a:p>
          <a:p>
            <a:endParaRPr lang="en-US" sz="900" b="0" i="0" u="none" strike="noStrike" kern="1200" baseline="0" dirty="0">
              <a:solidFill>
                <a:srgbClr val="878686"/>
              </a:solidFill>
              <a:latin typeface="Arial" charset="0"/>
              <a:ea typeface="+mn-ea"/>
              <a:cs typeface="+mn-cs"/>
            </a:endParaRPr>
          </a:p>
          <a:p>
            <a:r>
              <a:rPr lang="en-US" sz="800" b="1" i="0" u="none" strike="noStrike" kern="1200" baseline="0" dirty="0">
                <a:solidFill>
                  <a:srgbClr val="878686"/>
                </a:solidFill>
                <a:latin typeface="Arial" charset="0"/>
                <a:ea typeface="+mn-ea"/>
                <a:cs typeface="+mn-cs"/>
              </a:rPr>
              <a:t>2010s </a:t>
            </a:r>
            <a:r>
              <a:rPr lang="sv-SE" sz="900" kern="1200" dirty="0" err="1">
                <a:solidFill>
                  <a:srgbClr val="878686"/>
                </a:solidFill>
                <a:effectLst/>
                <a:latin typeface="Arial" charset="0"/>
                <a:ea typeface="+mn-ea"/>
                <a:cs typeface="+mn-cs"/>
              </a:rPr>
              <a:t>Mepilex</a:t>
            </a:r>
            <a:r>
              <a:rPr lang="sv-SE" sz="900" kern="1200" dirty="0">
                <a:solidFill>
                  <a:srgbClr val="878686"/>
                </a:solidFill>
                <a:effectLst/>
                <a:latin typeface="Arial" charset="0"/>
                <a:ea typeface="+mn-ea"/>
                <a:cs typeface="+mn-cs"/>
              </a:rPr>
              <a:t>® Border </a:t>
            </a:r>
            <a:r>
              <a:rPr lang="sv-SE" sz="900" kern="1200" dirty="0" err="1">
                <a:solidFill>
                  <a:srgbClr val="878686"/>
                </a:solidFill>
                <a:effectLst/>
                <a:latin typeface="Arial" charset="0"/>
                <a:ea typeface="+mn-ea"/>
                <a:cs typeface="+mn-cs"/>
              </a:rPr>
              <a:t>Heel</a:t>
            </a:r>
            <a:r>
              <a:rPr lang="sv-SE" sz="900" kern="1200" dirty="0">
                <a:solidFill>
                  <a:srgbClr val="878686"/>
                </a:solidFill>
                <a:effectLst/>
                <a:latin typeface="Arial" charset="0"/>
                <a:ea typeface="+mn-ea"/>
                <a:cs typeface="+mn-cs"/>
              </a:rPr>
              <a:t> and </a:t>
            </a:r>
            <a:r>
              <a:rPr lang="sv-SE" sz="900" kern="1200" dirty="0" err="1">
                <a:solidFill>
                  <a:srgbClr val="878686"/>
                </a:solidFill>
                <a:effectLst/>
                <a:latin typeface="Arial" charset="0"/>
                <a:ea typeface="+mn-ea"/>
                <a:cs typeface="+mn-cs"/>
              </a:rPr>
              <a:t>Sacrum</a:t>
            </a:r>
            <a:r>
              <a:rPr lang="sv-SE" sz="900" kern="1200" dirty="0">
                <a:solidFill>
                  <a:srgbClr val="878686"/>
                </a:solidFill>
                <a:effectLst/>
                <a:latin typeface="Arial" charset="0"/>
                <a:ea typeface="+mn-ea"/>
                <a:cs typeface="+mn-cs"/>
              </a:rPr>
              <a:t> are </a:t>
            </a:r>
            <a:r>
              <a:rPr lang="sv-SE" sz="900" kern="1200" dirty="0" err="1">
                <a:solidFill>
                  <a:srgbClr val="878686"/>
                </a:solidFill>
                <a:effectLst/>
                <a:latin typeface="Arial" charset="0"/>
                <a:ea typeface="+mn-ea"/>
                <a:cs typeface="+mn-cs"/>
              </a:rPr>
              <a:t>created</a:t>
            </a:r>
            <a:r>
              <a:rPr lang="sv-SE" sz="900" kern="1200" dirty="0">
                <a:solidFill>
                  <a:srgbClr val="878686"/>
                </a:solidFill>
                <a:effectLst/>
                <a:latin typeface="Arial" charset="0"/>
                <a:ea typeface="+mn-ea"/>
                <a:cs typeface="+mn-cs"/>
              </a:rPr>
              <a:t> to </a:t>
            </a:r>
            <a:r>
              <a:rPr lang="sv-SE" sz="900" kern="1200" dirty="0" err="1">
                <a:solidFill>
                  <a:srgbClr val="878686"/>
                </a:solidFill>
                <a:effectLst/>
                <a:latin typeface="Arial" charset="0"/>
                <a:ea typeface="+mn-ea"/>
                <a:cs typeface="+mn-cs"/>
              </a:rPr>
              <a:t>help</a:t>
            </a:r>
            <a:r>
              <a:rPr lang="sv-SE" sz="900" kern="1200" dirty="0">
                <a:solidFill>
                  <a:srgbClr val="878686"/>
                </a:solidFill>
                <a:effectLst/>
                <a:latin typeface="Arial" charset="0"/>
                <a:ea typeface="+mn-ea"/>
                <a:cs typeface="+mn-cs"/>
              </a:rPr>
              <a:t> </a:t>
            </a:r>
            <a:r>
              <a:rPr lang="sv-SE" sz="900" kern="1200" dirty="0" err="1">
                <a:solidFill>
                  <a:srgbClr val="878686"/>
                </a:solidFill>
                <a:effectLst/>
                <a:latin typeface="Arial" charset="0"/>
                <a:ea typeface="+mn-ea"/>
                <a:cs typeface="+mn-cs"/>
              </a:rPr>
              <a:t>treat</a:t>
            </a:r>
            <a:r>
              <a:rPr lang="sv-SE" sz="900" kern="1200" dirty="0">
                <a:solidFill>
                  <a:srgbClr val="878686"/>
                </a:solidFill>
                <a:effectLst/>
                <a:latin typeface="Arial" charset="0"/>
                <a:ea typeface="+mn-ea"/>
                <a:cs typeface="+mn-cs"/>
              </a:rPr>
              <a:t> and </a:t>
            </a:r>
            <a:r>
              <a:rPr lang="sv-SE" sz="900" kern="1200" dirty="0" err="1">
                <a:solidFill>
                  <a:srgbClr val="878686"/>
                </a:solidFill>
                <a:effectLst/>
                <a:latin typeface="Arial" charset="0"/>
                <a:ea typeface="+mn-ea"/>
                <a:cs typeface="+mn-cs"/>
              </a:rPr>
              <a:t>prevent</a:t>
            </a:r>
            <a:r>
              <a:rPr lang="sv-SE" sz="900" kern="1200" dirty="0">
                <a:solidFill>
                  <a:srgbClr val="878686"/>
                </a:solidFill>
                <a:effectLst/>
                <a:latin typeface="Arial" charset="0"/>
                <a:ea typeface="+mn-ea"/>
                <a:cs typeface="+mn-cs"/>
              </a:rPr>
              <a:t> </a:t>
            </a:r>
            <a:r>
              <a:rPr lang="sv-SE" sz="900" kern="1200" dirty="0" err="1">
                <a:solidFill>
                  <a:srgbClr val="878686"/>
                </a:solidFill>
                <a:effectLst/>
                <a:latin typeface="Arial" charset="0"/>
                <a:ea typeface="+mn-ea"/>
                <a:cs typeface="+mn-cs"/>
              </a:rPr>
              <a:t>pressure</a:t>
            </a:r>
            <a:r>
              <a:rPr lang="sv-SE" sz="900" kern="1200" dirty="0">
                <a:solidFill>
                  <a:srgbClr val="878686"/>
                </a:solidFill>
                <a:effectLst/>
                <a:latin typeface="Arial" charset="0"/>
                <a:ea typeface="+mn-ea"/>
                <a:cs typeface="+mn-cs"/>
              </a:rPr>
              <a:t> </a:t>
            </a:r>
            <a:r>
              <a:rPr lang="sv-SE" sz="900" kern="1200" dirty="0" err="1">
                <a:solidFill>
                  <a:srgbClr val="878686"/>
                </a:solidFill>
                <a:effectLst/>
                <a:latin typeface="Arial" charset="0"/>
                <a:ea typeface="+mn-ea"/>
                <a:cs typeface="+mn-cs"/>
              </a:rPr>
              <a:t>ulcers</a:t>
            </a:r>
            <a:r>
              <a:rPr lang="en-US" sz="900" kern="1200" dirty="0">
                <a:solidFill>
                  <a:srgbClr val="878686"/>
                </a:solidFill>
                <a:effectLst/>
                <a:latin typeface="Arial" charset="0"/>
                <a:ea typeface="+mn-ea"/>
                <a:cs typeface="+mn-cs"/>
              </a:rPr>
              <a:t>. </a:t>
            </a:r>
            <a:r>
              <a:rPr lang="en-US" sz="900" kern="1200" dirty="0" err="1">
                <a:solidFill>
                  <a:srgbClr val="878686"/>
                </a:solidFill>
                <a:effectLst/>
                <a:latin typeface="Arial" charset="0"/>
                <a:ea typeface="+mn-ea"/>
                <a:cs typeface="+mn-cs"/>
              </a:rPr>
              <a:t>Mölnlycke</a:t>
            </a:r>
            <a:r>
              <a:rPr lang="en-US" sz="900" kern="1200" dirty="0">
                <a:solidFill>
                  <a:srgbClr val="878686"/>
                </a:solidFill>
                <a:effectLst/>
                <a:latin typeface="Arial" charset="0"/>
                <a:ea typeface="+mn-ea"/>
                <a:cs typeface="+mn-cs"/>
              </a:rPr>
              <a:t> creates its third business area, Prevention. </a:t>
            </a:r>
          </a:p>
          <a:p>
            <a:endParaRPr lang="en-US" sz="900" kern="1200" dirty="0">
              <a:solidFill>
                <a:srgbClr val="878686"/>
              </a:solidFill>
              <a:effectLst/>
              <a:latin typeface="Arial"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sv-SE" sz="900" b="1" dirty="0">
                <a:latin typeface="MHC Din Regular"/>
              </a:rPr>
              <a:t>2020s</a:t>
            </a:r>
            <a:r>
              <a:rPr lang="sv-SE" sz="800" b="0" dirty="0">
                <a:latin typeface="MHC Din Regular"/>
              </a:rPr>
              <a:t> </a:t>
            </a:r>
            <a:r>
              <a:rPr lang="en-US" sz="800" b="0" spc="-10" dirty="0">
                <a:solidFill>
                  <a:srgbClr val="878686"/>
                </a:solidFill>
                <a:latin typeface="MHC Din Regular"/>
                <a:cs typeface="Molnlycke Din Light"/>
              </a:rPr>
              <a:t>We </a:t>
            </a:r>
            <a:r>
              <a:rPr lang="en-US" sz="800" b="0" spc="-5" dirty="0">
                <a:solidFill>
                  <a:srgbClr val="878686"/>
                </a:solidFill>
                <a:latin typeface="MHC Din Regular"/>
                <a:cs typeface="Molnlycke Din Light"/>
              </a:rPr>
              <a:t>continue </a:t>
            </a:r>
            <a:r>
              <a:rPr lang="en-US" sz="800" b="0" dirty="0">
                <a:solidFill>
                  <a:srgbClr val="878686"/>
                </a:solidFill>
                <a:latin typeface="MHC Din Regular"/>
                <a:cs typeface="Molnlycke Din Light"/>
              </a:rPr>
              <a:t>to advance healthcare </a:t>
            </a:r>
            <a:r>
              <a:rPr lang="en-US" sz="800" b="0" spc="5" dirty="0">
                <a:solidFill>
                  <a:srgbClr val="878686"/>
                </a:solidFill>
                <a:latin typeface="MHC Din Regular"/>
                <a:cs typeface="Molnlycke Din Light"/>
              </a:rPr>
              <a:t>with </a:t>
            </a:r>
            <a:r>
              <a:rPr lang="en-US" sz="800" b="0" spc="-5" dirty="0">
                <a:solidFill>
                  <a:srgbClr val="878686"/>
                </a:solidFill>
                <a:latin typeface="MHC Din Regular"/>
                <a:cs typeface="Molnlycke Din Light"/>
              </a:rPr>
              <a:t>flexible Mepilex</a:t>
            </a:r>
            <a:r>
              <a:rPr lang="en-US" sz="400" b="0" spc="-7" baseline="33333" dirty="0">
                <a:solidFill>
                  <a:srgbClr val="878686"/>
                </a:solidFill>
                <a:latin typeface="MHC Din Regular"/>
                <a:cs typeface="Molnlycke Din Light"/>
              </a:rPr>
              <a:t>® </a:t>
            </a:r>
            <a:r>
              <a:rPr lang="en-US" sz="800" b="0" spc="-5" dirty="0">
                <a:solidFill>
                  <a:srgbClr val="878686"/>
                </a:solidFill>
                <a:latin typeface="MHC Din Regular"/>
                <a:cs typeface="Molnlycke Din Light"/>
              </a:rPr>
              <a:t>Border </a:t>
            </a:r>
            <a:r>
              <a:rPr lang="en-US" sz="800" b="0" dirty="0">
                <a:solidFill>
                  <a:srgbClr val="878686"/>
                </a:solidFill>
                <a:latin typeface="MHC Din Regular"/>
                <a:cs typeface="Molnlycke Din Light"/>
              </a:rPr>
              <a:t>Flex </a:t>
            </a:r>
            <a:r>
              <a:rPr lang="en-US" sz="800" b="0" spc="-5" dirty="0">
                <a:solidFill>
                  <a:srgbClr val="878686"/>
                </a:solidFill>
                <a:latin typeface="MHC Din Regular"/>
                <a:cs typeface="Molnlycke Din Light"/>
              </a:rPr>
              <a:t>dressings and </a:t>
            </a:r>
            <a:r>
              <a:rPr lang="en-US" sz="800" b="0" dirty="0" err="1">
                <a:solidFill>
                  <a:srgbClr val="878686"/>
                </a:solidFill>
                <a:latin typeface="MHC Din Regular"/>
                <a:cs typeface="Molnlycke Din Light"/>
              </a:rPr>
              <a:t>Granulox</a:t>
            </a:r>
            <a:r>
              <a:rPr lang="en-US" sz="400" b="0" baseline="33333" dirty="0">
                <a:solidFill>
                  <a:srgbClr val="878686"/>
                </a:solidFill>
                <a:latin typeface="MHC Din Regular"/>
                <a:cs typeface="Molnlycke Din Light"/>
              </a:rPr>
              <a:t>® </a:t>
            </a:r>
            <a:r>
              <a:rPr lang="en-US" sz="800" b="0" dirty="0">
                <a:solidFill>
                  <a:srgbClr val="878686"/>
                </a:solidFill>
                <a:latin typeface="MHC Din Regular"/>
                <a:cs typeface="Molnlycke Din Light"/>
              </a:rPr>
              <a:t>oxygen</a:t>
            </a:r>
            <a:r>
              <a:rPr lang="en-US" sz="800" b="0" spc="-125" dirty="0">
                <a:solidFill>
                  <a:srgbClr val="878686"/>
                </a:solidFill>
                <a:latin typeface="MHC Din Regular"/>
                <a:cs typeface="Molnlycke Din Light"/>
              </a:rPr>
              <a:t> </a:t>
            </a:r>
            <a:r>
              <a:rPr lang="en-US" sz="800" b="0" dirty="0">
                <a:solidFill>
                  <a:srgbClr val="878686"/>
                </a:solidFill>
                <a:latin typeface="MHC Din Regular"/>
                <a:cs typeface="Molnlycke Din Light"/>
              </a:rPr>
              <a:t>therapy and the new antimicrobial full body wash </a:t>
            </a:r>
            <a:r>
              <a:rPr lang="en-US" sz="800" b="0" dirty="0" err="1">
                <a:solidFill>
                  <a:srgbClr val="878686"/>
                </a:solidFill>
                <a:latin typeface="MHC Din Regular"/>
                <a:cs typeface="Molnlycke Din Light"/>
              </a:rPr>
              <a:t>Hibiwash®in</a:t>
            </a:r>
            <a:r>
              <a:rPr lang="en-US" sz="800" b="0" dirty="0">
                <a:solidFill>
                  <a:srgbClr val="878686"/>
                </a:solidFill>
                <a:latin typeface="MHC Din Regular"/>
                <a:cs typeface="Molnlycke Din Light"/>
              </a:rPr>
              <a:t> </a:t>
            </a:r>
            <a:r>
              <a:rPr lang="en-US" sz="800" b="1" dirty="0">
                <a:solidFill>
                  <a:srgbClr val="878686"/>
                </a:solidFill>
                <a:latin typeface="MHC Din Regular"/>
                <a:cs typeface="Molnlycke Din Light"/>
              </a:rPr>
              <a:t>2024</a:t>
            </a:r>
          </a:p>
          <a:p>
            <a:endParaRPr lang="en-US" sz="800" dirty="0"/>
          </a:p>
          <a:p>
            <a:endParaRPr lang="sv-SE" sz="800" b="1" dirty="0"/>
          </a:p>
          <a:p>
            <a:r>
              <a:rPr lang="en-GB" sz="900" u="sng" kern="1200" dirty="0">
                <a:solidFill>
                  <a:srgbClr val="878686"/>
                </a:solidFill>
                <a:latin typeface="Arial" charset="0"/>
                <a:ea typeface="+mn-ea"/>
                <a:cs typeface="+mn-cs"/>
              </a:rPr>
              <a:t>Acquisitions</a:t>
            </a:r>
          </a:p>
          <a:p>
            <a:endParaRPr lang="en-GB" sz="900" u="sng" kern="1200" dirty="0">
              <a:solidFill>
                <a:srgbClr val="878686"/>
              </a:solidFill>
              <a:latin typeface="Arial" charset="0"/>
              <a:ea typeface="+mn-ea"/>
              <a:cs typeface="+mn-cs"/>
            </a:endParaRPr>
          </a:p>
          <a:p>
            <a:r>
              <a:rPr lang="en-GB" sz="900" u="none" kern="1200" dirty="0">
                <a:solidFill>
                  <a:srgbClr val="878686"/>
                </a:solidFill>
                <a:latin typeface="Arial" charset="0"/>
                <a:ea typeface="+mn-ea"/>
                <a:cs typeface="+mn-cs"/>
              </a:rPr>
              <a:t>1975 Acquired by SCA</a:t>
            </a:r>
          </a:p>
          <a:p>
            <a:r>
              <a:rPr lang="en-GB" sz="900" u="none" kern="1200" dirty="0">
                <a:solidFill>
                  <a:srgbClr val="878686"/>
                </a:solidFill>
                <a:latin typeface="Arial" charset="0"/>
                <a:ea typeface="+mn-ea"/>
                <a:cs typeface="+mn-cs"/>
              </a:rPr>
              <a:t>2005 Merged with Regent Medical and Medlock Medical</a:t>
            </a:r>
          </a:p>
          <a:p>
            <a:r>
              <a:rPr lang="en-GB" sz="900" u="none" kern="1200" dirty="0">
                <a:solidFill>
                  <a:srgbClr val="878686"/>
                </a:solidFill>
                <a:latin typeface="Arial" charset="0"/>
                <a:ea typeface="+mn-ea"/>
                <a:cs typeface="+mn-cs"/>
              </a:rPr>
              <a:t>2007 Acquired by Investor AB</a:t>
            </a:r>
          </a:p>
          <a:p>
            <a:r>
              <a:rPr lang="en-GB" sz="900" u="none" kern="1200" dirty="0">
                <a:solidFill>
                  <a:srgbClr val="878686"/>
                </a:solidFill>
                <a:latin typeface="Arial" charset="0"/>
                <a:ea typeface="+mn-ea"/>
                <a:cs typeface="+mn-cs"/>
              </a:rPr>
              <a:t>2008 Acquired </a:t>
            </a:r>
            <a:r>
              <a:rPr lang="en-GB" sz="900" u="none" kern="1200" dirty="0" err="1">
                <a:solidFill>
                  <a:srgbClr val="878686"/>
                </a:solidFill>
                <a:latin typeface="Arial" charset="0"/>
                <a:ea typeface="+mn-ea"/>
                <a:cs typeface="+mn-cs"/>
              </a:rPr>
              <a:t>Pharmaset</a:t>
            </a:r>
            <a:endParaRPr lang="en-GB" sz="900" u="none" kern="1200" dirty="0">
              <a:solidFill>
                <a:srgbClr val="878686"/>
              </a:solidFill>
              <a:latin typeface="Arial" charset="0"/>
              <a:ea typeface="+mn-ea"/>
              <a:cs typeface="+mn-cs"/>
            </a:endParaRPr>
          </a:p>
          <a:p>
            <a:r>
              <a:rPr lang="en-GB" sz="900" u="none" kern="1200" dirty="0">
                <a:solidFill>
                  <a:srgbClr val="878686"/>
                </a:solidFill>
                <a:latin typeface="Arial" charset="0"/>
                <a:ea typeface="+mn-ea"/>
                <a:cs typeface="+mn-cs"/>
              </a:rPr>
              <a:t>2009 Acquired JKT</a:t>
            </a:r>
          </a:p>
          <a:p>
            <a:r>
              <a:rPr lang="en-GB" sz="900" u="none" kern="1200" dirty="0">
                <a:solidFill>
                  <a:srgbClr val="878686"/>
                </a:solidFill>
                <a:latin typeface="Arial" charset="0"/>
                <a:ea typeface="+mn-ea"/>
                <a:cs typeface="+mn-cs"/>
              </a:rPr>
              <a:t>2010 Acquired </a:t>
            </a:r>
            <a:r>
              <a:rPr lang="en-GB" sz="900" u="none" kern="1200" dirty="0" err="1">
                <a:solidFill>
                  <a:srgbClr val="878686"/>
                </a:solidFill>
                <a:latin typeface="Arial" charset="0"/>
                <a:ea typeface="+mn-ea"/>
                <a:cs typeface="+mn-cs"/>
              </a:rPr>
              <a:t>Rynel</a:t>
            </a:r>
            <a:endParaRPr lang="en-GB" sz="900" u="none" kern="1200" dirty="0">
              <a:solidFill>
                <a:srgbClr val="878686"/>
              </a:solidFill>
              <a:latin typeface="Arial" charset="0"/>
              <a:ea typeface="+mn-ea"/>
              <a:cs typeface="+mn-cs"/>
            </a:endParaRPr>
          </a:p>
          <a:p>
            <a:r>
              <a:rPr lang="en-GB" sz="900" u="none" kern="1200" dirty="0">
                <a:solidFill>
                  <a:srgbClr val="878686"/>
                </a:solidFill>
                <a:latin typeface="Arial" charset="0"/>
                <a:ea typeface="+mn-ea"/>
                <a:cs typeface="+mn-cs"/>
              </a:rPr>
              <a:t>2016 Acquired Sundance</a:t>
            </a:r>
            <a:endParaRPr lang="sv-SE" sz="800" b="1" u="none" dirty="0"/>
          </a:p>
          <a:p>
            <a:pPr marL="6720" marR="2688">
              <a:lnSpc>
                <a:spcPts val="2680"/>
              </a:lnSpc>
              <a:spcBef>
                <a:spcPts val="0"/>
              </a:spcBef>
            </a:pPr>
            <a:endParaRPr lang="sv-SE" sz="900" b="1" u="none" dirty="0"/>
          </a:p>
        </p:txBody>
      </p:sp>
    </p:spTree>
    <p:extLst>
      <p:ext uri="{BB962C8B-B14F-4D97-AF65-F5344CB8AC3E}">
        <p14:creationId xmlns:p14="http://schemas.microsoft.com/office/powerpoint/2010/main" val="3899457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dirty="0"/>
              <a:t>Our story started in Sweden, but today we’re a truly global healthcare company. We pay close attention to every step in the supply chain: training our staff to be the best and aspiring to the most precise manufacturing standards. We take great care in everything we do and are proud to be trusted partners to hospitals and healthcare professionals around the world.</a:t>
            </a:r>
          </a:p>
        </p:txBody>
      </p:sp>
    </p:spTree>
    <p:extLst>
      <p:ext uri="{BB962C8B-B14F-4D97-AF65-F5344CB8AC3E}">
        <p14:creationId xmlns:p14="http://schemas.microsoft.com/office/powerpoint/2010/main" val="3226322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99037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sv-SE" sz="1200" dirty="0"/>
          </a:p>
        </p:txBody>
      </p:sp>
    </p:spTree>
    <p:extLst>
      <p:ext uri="{BB962C8B-B14F-4D97-AF65-F5344CB8AC3E}">
        <p14:creationId xmlns:p14="http://schemas.microsoft.com/office/powerpoint/2010/main" val="694020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43450"/>
            <a:ext cx="5438775" cy="3881438"/>
          </a:xfrm>
          <a:prstGeom prst="rect">
            <a:avLst/>
          </a:prstGeom>
        </p:spPr>
        <p:txBody>
          <a:bodyPr/>
          <a:lstStyle/>
          <a:p>
            <a:endParaRPr lang="en-GB" sz="1200" b="1"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3248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450" y="4743450"/>
            <a:ext cx="5438775" cy="3881438"/>
          </a:xfrm>
          <a:prstGeom prst="rect">
            <a:avLst/>
          </a:prstGeom>
        </p:spPr>
        <p:txBody>
          <a:bodyPr/>
          <a:lstStyle/>
          <a:p>
            <a:r>
              <a:rPr lang="en-US" dirty="0"/>
              <a:t>In our session, we will do a brief introduction on our skin and microorganisms, focus on the importance of WBW (with HiBi of course), how to safely use our product and a brief overview of the national guidance focusing on this matter. Finally, we’ll open the floor to some questions from you and a bit of a discussion</a:t>
            </a:r>
          </a:p>
        </p:txBody>
      </p:sp>
    </p:spTree>
    <p:extLst>
      <p:ext uri="{BB962C8B-B14F-4D97-AF65-F5344CB8AC3E}">
        <p14:creationId xmlns:p14="http://schemas.microsoft.com/office/powerpoint/2010/main" val="2283801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43450"/>
            <a:ext cx="5438775" cy="3881438"/>
          </a:xfrm>
          <a:prstGeom prst="rect">
            <a:avLst/>
          </a:prstGeom>
        </p:spPr>
        <p:txBody>
          <a:bodyPr/>
          <a:lstStyle/>
          <a:p>
            <a:endParaRPr lang="en-GB" dirty="0"/>
          </a:p>
        </p:txBody>
      </p:sp>
    </p:spTree>
    <p:extLst>
      <p:ext uri="{BB962C8B-B14F-4D97-AF65-F5344CB8AC3E}">
        <p14:creationId xmlns:p14="http://schemas.microsoft.com/office/powerpoint/2010/main" val="2506022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Rubrikbild">
    <p:spTree>
      <p:nvGrpSpPr>
        <p:cNvPr id="1" name=""/>
        <p:cNvGrpSpPr/>
        <p:nvPr/>
      </p:nvGrpSpPr>
      <p:grpSpPr>
        <a:xfrm>
          <a:off x="0" y="0"/>
          <a:ext cx="0" cy="0"/>
          <a:chOff x="0" y="0"/>
          <a:chExt cx="0" cy="0"/>
        </a:xfrm>
      </p:grpSpPr>
      <p:sp>
        <p:nvSpPr>
          <p:cNvPr id="7" name="Rectangle 6"/>
          <p:cNvSpPr/>
          <p:nvPr userDrawn="1"/>
        </p:nvSpPr>
        <p:spPr>
          <a:xfrm>
            <a:off x="185220" y="2752628"/>
            <a:ext cx="7104185" cy="2174217"/>
          </a:xfrm>
          <a:prstGeom prst="rect">
            <a:avLst/>
          </a:prstGeom>
          <a:solidFill>
            <a:srgbClr val="EEE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1"/>
          <p:cNvSpPr>
            <a:spLocks noGrp="1"/>
          </p:cNvSpPr>
          <p:nvPr>
            <p:ph type="body" sz="quarter" idx="12" hasCustomPrompt="1"/>
          </p:nvPr>
        </p:nvSpPr>
        <p:spPr>
          <a:xfrm>
            <a:off x="497544" y="2852449"/>
            <a:ext cx="6429349" cy="2074395"/>
          </a:xfrm>
          <a:prstGeom prst="rect">
            <a:avLst/>
          </a:prstGeom>
        </p:spPr>
        <p:txBody>
          <a:bodyPr/>
          <a:lstStyle>
            <a:lvl1pPr marL="0" indent="0">
              <a:buNone/>
              <a:defRPr sz="2400">
                <a:solidFill>
                  <a:schemeClr val="bg2"/>
                </a:solidFill>
              </a:defRPr>
            </a:lvl1pPr>
            <a:lvl2pPr marL="182554" indent="0">
              <a:buNone/>
              <a:defRPr/>
            </a:lvl2pPr>
            <a:lvl3pPr marL="357170" indent="0">
              <a:buNone/>
              <a:defRPr/>
            </a:lvl3pPr>
            <a:lvl4pPr marL="539724" indent="0">
              <a:buNone/>
              <a:defRPr/>
            </a:lvl4pPr>
            <a:lvl5pPr marL="714339" indent="0">
              <a:buNone/>
              <a:defRPr/>
            </a:lvl5pPr>
          </a:lstStyle>
          <a:p>
            <a:pPr lvl="0"/>
            <a:r>
              <a:rPr lang="en-US" dirty="0"/>
              <a:t>Sub-header</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68815" y="5711486"/>
            <a:ext cx="1937404" cy="1057439"/>
          </a:xfrm>
          <a:prstGeom prst="rect">
            <a:avLst/>
          </a:prstGeom>
        </p:spPr>
      </p:pic>
      <p:sp>
        <p:nvSpPr>
          <p:cNvPr id="16" name="Rectangle 15"/>
          <p:cNvSpPr/>
          <p:nvPr userDrawn="1"/>
        </p:nvSpPr>
        <p:spPr>
          <a:xfrm>
            <a:off x="185220" y="996288"/>
            <a:ext cx="7104185" cy="15693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 Placeholder 8"/>
          <p:cNvSpPr>
            <a:spLocks noGrp="1"/>
          </p:cNvSpPr>
          <p:nvPr>
            <p:ph type="body" sz="quarter" idx="11" hasCustomPrompt="1"/>
          </p:nvPr>
        </p:nvSpPr>
        <p:spPr>
          <a:xfrm>
            <a:off x="491283" y="1237158"/>
            <a:ext cx="6435612" cy="1328463"/>
          </a:xfrm>
          <a:prstGeom prst="rect">
            <a:avLst/>
          </a:prstGeom>
        </p:spPr>
        <p:txBody>
          <a:bodyPr/>
          <a:lstStyle>
            <a:lvl1pPr marL="0" indent="0">
              <a:lnSpc>
                <a:spcPct val="90000"/>
              </a:lnSpc>
              <a:spcBef>
                <a:spcPts val="0"/>
              </a:spcBef>
              <a:buNone/>
              <a:defRPr sz="3400" baseline="0">
                <a:solidFill>
                  <a:schemeClr val="bg1"/>
                </a:solidFill>
              </a:defRPr>
            </a:lvl1pPr>
            <a:lvl2pPr marL="182554" indent="0">
              <a:buNone/>
              <a:defRPr>
                <a:solidFill>
                  <a:schemeClr val="tx2"/>
                </a:solidFill>
              </a:defRPr>
            </a:lvl2pPr>
            <a:lvl3pPr marL="357170" indent="0">
              <a:buNone/>
              <a:defRPr>
                <a:solidFill>
                  <a:schemeClr val="tx2"/>
                </a:solidFill>
              </a:defRPr>
            </a:lvl3pPr>
            <a:lvl4pPr marL="539724" indent="0">
              <a:buNone/>
              <a:defRPr>
                <a:solidFill>
                  <a:schemeClr val="tx2"/>
                </a:solidFill>
              </a:defRPr>
            </a:lvl4pPr>
            <a:lvl5pPr marL="714339" indent="0">
              <a:buNone/>
              <a:defRPr>
                <a:solidFill>
                  <a:schemeClr val="tx2"/>
                </a:solidFill>
              </a:defRPr>
            </a:lvl5pPr>
          </a:lstStyle>
          <a:p>
            <a:pPr lvl="0"/>
            <a:r>
              <a:rPr lang="en-US" dirty="0"/>
              <a:t>PowerPoint </a:t>
            </a:r>
          </a:p>
          <a:p>
            <a:pPr lvl="0"/>
            <a:r>
              <a:rPr lang="en-US" dirty="0"/>
              <a:t>presentation header</a:t>
            </a:r>
          </a:p>
        </p:txBody>
      </p:sp>
      <p:pic>
        <p:nvPicPr>
          <p:cNvPr id="9" name="Picture 8">
            <a:extLst>
              <a:ext uri="{FF2B5EF4-FFF2-40B4-BE49-F238E27FC236}">
                <a16:creationId xmlns:a16="http://schemas.microsoft.com/office/drawing/2014/main" id="{B73E2408-C522-4013-9B7C-FD467F9EDE17}"/>
              </a:ext>
            </a:extLst>
          </p:cNvPr>
          <p:cNvPicPr/>
          <p:nvPr userDrawn="1"/>
        </p:nvPicPr>
        <p:blipFill rotWithShape="1">
          <a:blip r:embed="rId3"/>
          <a:srcRect l="43431" t="42916" r="45105" b="53165"/>
          <a:stretch/>
        </p:blipFill>
        <p:spPr bwMode="auto">
          <a:xfrm>
            <a:off x="392002" y="6332707"/>
            <a:ext cx="1673013" cy="3217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853457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ig imag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8343B44-83C6-004A-B43A-E25E182FD963}"/>
              </a:ext>
            </a:extLst>
          </p:cNvPr>
          <p:cNvSpPr>
            <a:spLocks noGrp="1"/>
          </p:cNvSpPr>
          <p:nvPr>
            <p:ph type="title" hasCustomPrompt="1"/>
          </p:nvPr>
        </p:nvSpPr>
        <p:spPr>
          <a:xfrm>
            <a:off x="488952" y="539646"/>
            <a:ext cx="6335401" cy="832913"/>
          </a:xfrm>
        </p:spPr>
        <p:txBody>
          <a:bodyPr tIns="0">
            <a:noAutofit/>
          </a:bodyPr>
          <a:lstStyle>
            <a:lvl1pPr>
              <a:defRPr b="1"/>
            </a:lvl1pPr>
          </a:lstStyle>
          <a:p>
            <a:r>
              <a:rPr lang="en-US" dirty="0"/>
              <a:t>Click to edit Master title styled</a:t>
            </a:r>
            <a:endParaRPr lang="en-GB" dirty="0"/>
          </a:p>
        </p:txBody>
      </p:sp>
      <p:sp>
        <p:nvSpPr>
          <p:cNvPr id="4" name="Picture Placeholder 3">
            <a:extLst>
              <a:ext uri="{FF2B5EF4-FFF2-40B4-BE49-F238E27FC236}">
                <a16:creationId xmlns:a16="http://schemas.microsoft.com/office/drawing/2014/main" id="{03D8789E-054C-B447-A92F-B7D8C94DC87A}"/>
              </a:ext>
            </a:extLst>
          </p:cNvPr>
          <p:cNvSpPr>
            <a:spLocks noGrp="1"/>
          </p:cNvSpPr>
          <p:nvPr>
            <p:ph type="pic" sz="quarter" idx="10"/>
          </p:nvPr>
        </p:nvSpPr>
        <p:spPr>
          <a:xfrm>
            <a:off x="7320999" y="1"/>
            <a:ext cx="4870997" cy="5837060"/>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6" name="Content Placeholder 7">
            <a:extLst>
              <a:ext uri="{FF2B5EF4-FFF2-40B4-BE49-F238E27FC236}">
                <a16:creationId xmlns:a16="http://schemas.microsoft.com/office/drawing/2014/main" id="{88536591-66CF-4C49-A44C-65CBBEFE1B8C}"/>
              </a:ext>
            </a:extLst>
          </p:cNvPr>
          <p:cNvSpPr>
            <a:spLocks noGrp="1"/>
          </p:cNvSpPr>
          <p:nvPr>
            <p:ph sz="quarter" idx="14" hasCustomPrompt="1"/>
          </p:nvPr>
        </p:nvSpPr>
        <p:spPr>
          <a:xfrm>
            <a:off x="488949" y="1509426"/>
            <a:ext cx="6335404" cy="432757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27384657"/>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human face, smile, clothing, person&#10;&#10;Description automatically generated">
            <a:extLst>
              <a:ext uri="{FF2B5EF4-FFF2-40B4-BE49-F238E27FC236}">
                <a16:creationId xmlns:a16="http://schemas.microsoft.com/office/drawing/2014/main" id="{098B1EA4-DD2B-E979-1D3E-A7C52D8C11DC}"/>
              </a:ext>
            </a:extLst>
          </p:cNvPr>
          <p:cNvPicPr>
            <a:picLocks noChangeAspect="1"/>
          </p:cNvPicPr>
          <p:nvPr userDrawn="1"/>
        </p:nvPicPr>
        <p:blipFill rotWithShape="1">
          <a:blip r:embed="rId2"/>
          <a:srcRect l="26969"/>
          <a:stretch/>
        </p:blipFill>
        <p:spPr>
          <a:xfrm>
            <a:off x="5089359" y="-22345"/>
            <a:ext cx="7114674" cy="6892378"/>
          </a:xfrm>
          <a:prstGeom prst="rect">
            <a:avLst/>
          </a:prstGeom>
        </p:spPr>
      </p:pic>
      <p:sp>
        <p:nvSpPr>
          <p:cNvPr id="2" name="Title 1">
            <a:extLst>
              <a:ext uri="{FF2B5EF4-FFF2-40B4-BE49-F238E27FC236}">
                <a16:creationId xmlns:a16="http://schemas.microsoft.com/office/drawing/2014/main" id="{3BD319AD-5DE6-0821-8A1F-48227D9B437B}"/>
              </a:ext>
            </a:extLst>
          </p:cNvPr>
          <p:cNvSpPr>
            <a:spLocks noGrp="1"/>
          </p:cNvSpPr>
          <p:nvPr>
            <p:ph type="ctrTitle" hasCustomPrompt="1"/>
          </p:nvPr>
        </p:nvSpPr>
        <p:spPr>
          <a:xfrm>
            <a:off x="345440" y="1298827"/>
            <a:ext cx="4431097" cy="2387600"/>
          </a:xfrm>
        </p:spPr>
        <p:txBody>
          <a:bodyPr anchor="b">
            <a:normAutofit/>
          </a:bodyPr>
          <a:lstStyle>
            <a:lvl1pPr algn="l">
              <a:defRPr sz="5400">
                <a:solidFill>
                  <a:schemeClr val="bg2"/>
                </a:solidFill>
              </a:defRPr>
            </a:lvl1pPr>
          </a:lstStyle>
          <a:p>
            <a:r>
              <a:rPr lang="en-GB"/>
              <a:t>CLICK TO EDIT MASTER TITLE STYLE</a:t>
            </a:r>
            <a:endParaRPr lang="en-US"/>
          </a:p>
        </p:txBody>
      </p:sp>
      <p:pic>
        <p:nvPicPr>
          <p:cNvPr id="13" name="Picture 12" descr="A person in a white coat holding a clipboard&#10;&#10;Description automatically generated with medium confidence">
            <a:extLst>
              <a:ext uri="{FF2B5EF4-FFF2-40B4-BE49-F238E27FC236}">
                <a16:creationId xmlns:a16="http://schemas.microsoft.com/office/drawing/2014/main" id="{96E1F383-321F-732F-51C0-B855F30A2837}"/>
              </a:ext>
            </a:extLst>
          </p:cNvPr>
          <p:cNvPicPr>
            <a:picLocks noChangeAspect="1"/>
          </p:cNvPicPr>
          <p:nvPr userDrawn="1"/>
        </p:nvPicPr>
        <p:blipFill rotWithShape="1">
          <a:blip r:embed="rId3"/>
          <a:srcRect l="27730" b="2010"/>
          <a:stretch/>
        </p:blipFill>
        <p:spPr>
          <a:xfrm>
            <a:off x="5089359" y="0"/>
            <a:ext cx="7055187" cy="6767917"/>
          </a:xfrm>
          <a:prstGeom prst="rect">
            <a:avLst/>
          </a:prstGeom>
        </p:spPr>
      </p:pic>
      <p:sp>
        <p:nvSpPr>
          <p:cNvPr id="3" name="Subtitle 2">
            <a:extLst>
              <a:ext uri="{FF2B5EF4-FFF2-40B4-BE49-F238E27FC236}">
                <a16:creationId xmlns:a16="http://schemas.microsoft.com/office/drawing/2014/main" id="{59BF9D50-EBB6-9BA9-3DD2-20168E569BAB}"/>
              </a:ext>
            </a:extLst>
          </p:cNvPr>
          <p:cNvSpPr>
            <a:spLocks noGrp="1"/>
          </p:cNvSpPr>
          <p:nvPr>
            <p:ph type="subTitle" idx="1" hasCustomPrompt="1"/>
          </p:nvPr>
        </p:nvSpPr>
        <p:spPr>
          <a:xfrm>
            <a:off x="345440" y="3987049"/>
            <a:ext cx="4431097"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4B4BACCB-E3A2-E368-37DB-8BCE80648D64}"/>
              </a:ext>
            </a:extLst>
          </p:cNvPr>
          <p:cNvSpPr>
            <a:spLocks noGrp="1"/>
          </p:cNvSpPr>
          <p:nvPr>
            <p:ph type="sldNum" sz="quarter" idx="12"/>
          </p:nvPr>
        </p:nvSpPr>
        <p:spPr/>
        <p:txBody>
          <a:bodyPr/>
          <a:lstStyle>
            <a:lvl1pPr>
              <a:defRPr>
                <a:solidFill>
                  <a:schemeClr val="bg1"/>
                </a:solidFill>
              </a:defRPr>
            </a:lvl1pPr>
          </a:lstStyle>
          <a:p>
            <a:fld id="{FB61EEEA-DD8F-6744-8D99-DA767C586B52}" type="slidenum">
              <a:rPr lang="en-US" smtClean="0"/>
              <a:pPr/>
              <a:t>‹#›</a:t>
            </a:fld>
            <a:endParaRPr lang="en-US"/>
          </a:p>
        </p:txBody>
      </p:sp>
      <p:sp>
        <p:nvSpPr>
          <p:cNvPr id="7" name="Rectangle 6">
            <a:extLst>
              <a:ext uri="{FF2B5EF4-FFF2-40B4-BE49-F238E27FC236}">
                <a16:creationId xmlns:a16="http://schemas.microsoft.com/office/drawing/2014/main" id="{F0FC6FAF-8503-AC76-3207-D70211C10E31}"/>
              </a:ext>
            </a:extLst>
          </p:cNvPr>
          <p:cNvSpPr/>
          <p:nvPr userDrawn="1"/>
        </p:nvSpPr>
        <p:spPr>
          <a:xfrm>
            <a:off x="43542" y="43543"/>
            <a:ext cx="12101004" cy="6767916"/>
          </a:xfrm>
          <a:prstGeom prst="rect">
            <a:avLst/>
          </a:prstGeom>
          <a:noFill/>
          <a:ln w="1143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letter on a black background&#10;&#10;Description automatically generated with low confidence">
            <a:extLst>
              <a:ext uri="{FF2B5EF4-FFF2-40B4-BE49-F238E27FC236}">
                <a16:creationId xmlns:a16="http://schemas.microsoft.com/office/drawing/2014/main" id="{8A01FDD0-44B0-CB39-D124-9269F3EF0CE8}"/>
              </a:ext>
            </a:extLst>
          </p:cNvPr>
          <p:cNvPicPr>
            <a:picLocks noChangeAspect="1"/>
          </p:cNvPicPr>
          <p:nvPr userDrawn="1"/>
        </p:nvPicPr>
        <p:blipFill>
          <a:blip r:embed="rId4"/>
          <a:stretch>
            <a:fillRect/>
          </a:stretch>
        </p:blipFill>
        <p:spPr>
          <a:xfrm>
            <a:off x="10522453" y="342236"/>
            <a:ext cx="1341068" cy="305764"/>
          </a:xfrm>
          <a:prstGeom prst="rect">
            <a:avLst/>
          </a:prstGeom>
        </p:spPr>
      </p:pic>
    </p:spTree>
    <p:extLst>
      <p:ext uri="{BB962C8B-B14F-4D97-AF65-F5344CB8AC3E}">
        <p14:creationId xmlns:p14="http://schemas.microsoft.com/office/powerpoint/2010/main" val="41608474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CFEF8A-7A3C-0DC1-4B3A-E1D9D49EF237}"/>
              </a:ext>
            </a:extLst>
          </p:cNvPr>
          <p:cNvPicPr>
            <a:picLocks noChangeAspect="1"/>
          </p:cNvPicPr>
          <p:nvPr userDrawn="1"/>
        </p:nvPicPr>
        <p:blipFill>
          <a:blip r:embed="rId2"/>
          <a:srcRect l="121" r="121"/>
          <a:stretch/>
        </p:blipFill>
        <p:spPr>
          <a:xfrm>
            <a:off x="5089359" y="-22345"/>
            <a:ext cx="7114674" cy="6892378"/>
          </a:xfrm>
          <a:prstGeom prst="rect">
            <a:avLst/>
          </a:prstGeom>
        </p:spPr>
      </p:pic>
      <p:sp>
        <p:nvSpPr>
          <p:cNvPr id="11" name="Title 1">
            <a:extLst>
              <a:ext uri="{FF2B5EF4-FFF2-40B4-BE49-F238E27FC236}">
                <a16:creationId xmlns:a16="http://schemas.microsoft.com/office/drawing/2014/main" id="{067D6434-4E7F-FA66-A084-356DB4A4AC43}"/>
              </a:ext>
            </a:extLst>
          </p:cNvPr>
          <p:cNvSpPr>
            <a:spLocks noGrp="1"/>
          </p:cNvSpPr>
          <p:nvPr>
            <p:ph type="ctrTitle" hasCustomPrompt="1"/>
          </p:nvPr>
        </p:nvSpPr>
        <p:spPr>
          <a:xfrm>
            <a:off x="345440" y="1298827"/>
            <a:ext cx="4431097" cy="2387600"/>
          </a:xfrm>
        </p:spPr>
        <p:txBody>
          <a:bodyPr anchor="b">
            <a:normAutofit/>
          </a:bodyPr>
          <a:lstStyle>
            <a:lvl1pPr algn="l">
              <a:defRPr sz="5400">
                <a:solidFill>
                  <a:schemeClr val="bg2"/>
                </a:solidFill>
              </a:defRPr>
            </a:lvl1pPr>
          </a:lstStyle>
          <a:p>
            <a:r>
              <a:rPr lang="en-GB"/>
              <a:t>CLICK TO EDIT MASTER TITLE STYLE</a:t>
            </a:r>
            <a:endParaRPr lang="en-US"/>
          </a:p>
        </p:txBody>
      </p:sp>
      <p:sp>
        <p:nvSpPr>
          <p:cNvPr id="12" name="Subtitle 2">
            <a:extLst>
              <a:ext uri="{FF2B5EF4-FFF2-40B4-BE49-F238E27FC236}">
                <a16:creationId xmlns:a16="http://schemas.microsoft.com/office/drawing/2014/main" id="{3838FB2F-7890-9F52-DAEE-DECBCC1743D8}"/>
              </a:ext>
            </a:extLst>
          </p:cNvPr>
          <p:cNvSpPr>
            <a:spLocks noGrp="1"/>
          </p:cNvSpPr>
          <p:nvPr>
            <p:ph type="subTitle" idx="1" hasCustomPrompt="1"/>
          </p:nvPr>
        </p:nvSpPr>
        <p:spPr>
          <a:xfrm>
            <a:off x="345440" y="3987049"/>
            <a:ext cx="4431097" cy="1655762"/>
          </a:xfrm>
        </p:spPr>
        <p:txBody>
          <a:bodyPr/>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Slide Number Placeholder 5">
            <a:extLst>
              <a:ext uri="{FF2B5EF4-FFF2-40B4-BE49-F238E27FC236}">
                <a16:creationId xmlns:a16="http://schemas.microsoft.com/office/drawing/2014/main" id="{5FB050F4-262F-B35B-BDB0-510B5B8B11AD}"/>
              </a:ext>
            </a:extLst>
          </p:cNvPr>
          <p:cNvSpPr>
            <a:spLocks noGrp="1"/>
          </p:cNvSpPr>
          <p:nvPr>
            <p:ph type="sldNum" sz="quarter" idx="12"/>
          </p:nvPr>
        </p:nvSpPr>
        <p:spPr>
          <a:xfrm>
            <a:off x="9113520" y="6356350"/>
            <a:ext cx="2743200" cy="365125"/>
          </a:xfrm>
        </p:spPr>
        <p:txBody>
          <a:bodyPr/>
          <a:lstStyle>
            <a:lvl1pPr>
              <a:defRPr>
                <a:solidFill>
                  <a:schemeClr val="bg1"/>
                </a:solidFill>
              </a:defRPr>
            </a:lvl1pPr>
          </a:lstStyle>
          <a:p>
            <a:fld id="{FB61EEEA-DD8F-6744-8D99-DA767C586B52}" type="slidenum">
              <a:rPr lang="en-US" smtClean="0"/>
              <a:pPr/>
              <a:t>‹#›</a:t>
            </a:fld>
            <a:endParaRPr lang="en-US"/>
          </a:p>
        </p:txBody>
      </p:sp>
      <p:sp>
        <p:nvSpPr>
          <p:cNvPr id="14" name="Rectangle 13">
            <a:extLst>
              <a:ext uri="{FF2B5EF4-FFF2-40B4-BE49-F238E27FC236}">
                <a16:creationId xmlns:a16="http://schemas.microsoft.com/office/drawing/2014/main" id="{2B9C4099-1A88-B8E9-07B7-50A632E0A506}"/>
              </a:ext>
            </a:extLst>
          </p:cNvPr>
          <p:cNvSpPr/>
          <p:nvPr userDrawn="1"/>
        </p:nvSpPr>
        <p:spPr>
          <a:xfrm>
            <a:off x="43542" y="43543"/>
            <a:ext cx="12101004" cy="6767916"/>
          </a:xfrm>
          <a:prstGeom prst="rect">
            <a:avLst/>
          </a:prstGeom>
          <a:noFill/>
          <a:ln w="1143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7375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CFEF8A-7A3C-0DC1-4B3A-E1D9D49EF237}"/>
              </a:ext>
            </a:extLst>
          </p:cNvPr>
          <p:cNvPicPr>
            <a:picLocks noChangeAspect="1"/>
          </p:cNvPicPr>
          <p:nvPr userDrawn="1"/>
        </p:nvPicPr>
        <p:blipFill>
          <a:blip r:embed="rId2"/>
          <a:srcRect l="121" r="121"/>
          <a:stretch/>
        </p:blipFill>
        <p:spPr>
          <a:xfrm>
            <a:off x="5089359" y="-22345"/>
            <a:ext cx="7114674" cy="6892378"/>
          </a:xfrm>
          <a:prstGeom prst="rect">
            <a:avLst/>
          </a:prstGeom>
        </p:spPr>
      </p:pic>
      <p:sp>
        <p:nvSpPr>
          <p:cNvPr id="11" name="Title 1">
            <a:extLst>
              <a:ext uri="{FF2B5EF4-FFF2-40B4-BE49-F238E27FC236}">
                <a16:creationId xmlns:a16="http://schemas.microsoft.com/office/drawing/2014/main" id="{067D6434-4E7F-FA66-A084-356DB4A4AC43}"/>
              </a:ext>
            </a:extLst>
          </p:cNvPr>
          <p:cNvSpPr>
            <a:spLocks noGrp="1"/>
          </p:cNvSpPr>
          <p:nvPr>
            <p:ph type="ctrTitle" hasCustomPrompt="1"/>
          </p:nvPr>
        </p:nvSpPr>
        <p:spPr>
          <a:xfrm>
            <a:off x="345440" y="1298827"/>
            <a:ext cx="4431097" cy="2387600"/>
          </a:xfrm>
        </p:spPr>
        <p:txBody>
          <a:bodyPr anchor="b">
            <a:normAutofit/>
          </a:bodyPr>
          <a:lstStyle>
            <a:lvl1pPr algn="l">
              <a:defRPr sz="5400">
                <a:solidFill>
                  <a:schemeClr val="bg2"/>
                </a:solidFill>
              </a:defRPr>
            </a:lvl1pPr>
          </a:lstStyle>
          <a:p>
            <a:r>
              <a:rPr lang="en-GB"/>
              <a:t>CLICK TO EDIT MASTER TITLE STYLE</a:t>
            </a:r>
            <a:endParaRPr lang="en-US"/>
          </a:p>
        </p:txBody>
      </p:sp>
      <p:sp>
        <p:nvSpPr>
          <p:cNvPr id="12" name="Subtitle 2">
            <a:extLst>
              <a:ext uri="{FF2B5EF4-FFF2-40B4-BE49-F238E27FC236}">
                <a16:creationId xmlns:a16="http://schemas.microsoft.com/office/drawing/2014/main" id="{3838FB2F-7890-9F52-DAEE-DECBCC1743D8}"/>
              </a:ext>
            </a:extLst>
          </p:cNvPr>
          <p:cNvSpPr>
            <a:spLocks noGrp="1"/>
          </p:cNvSpPr>
          <p:nvPr>
            <p:ph type="subTitle" idx="1" hasCustomPrompt="1"/>
          </p:nvPr>
        </p:nvSpPr>
        <p:spPr>
          <a:xfrm>
            <a:off x="345440" y="3987049"/>
            <a:ext cx="4431097" cy="1655762"/>
          </a:xfrm>
        </p:spPr>
        <p:txBody>
          <a:bodyPr/>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Slide Number Placeholder 5">
            <a:extLst>
              <a:ext uri="{FF2B5EF4-FFF2-40B4-BE49-F238E27FC236}">
                <a16:creationId xmlns:a16="http://schemas.microsoft.com/office/drawing/2014/main" id="{5FB050F4-262F-B35B-BDB0-510B5B8B11AD}"/>
              </a:ext>
            </a:extLst>
          </p:cNvPr>
          <p:cNvSpPr>
            <a:spLocks noGrp="1"/>
          </p:cNvSpPr>
          <p:nvPr>
            <p:ph type="sldNum" sz="quarter" idx="12"/>
          </p:nvPr>
        </p:nvSpPr>
        <p:spPr>
          <a:xfrm>
            <a:off x="9113520" y="6356350"/>
            <a:ext cx="2743200" cy="365125"/>
          </a:xfrm>
        </p:spPr>
        <p:txBody>
          <a:bodyPr/>
          <a:lstStyle>
            <a:lvl1pPr>
              <a:defRPr>
                <a:solidFill>
                  <a:schemeClr val="bg1"/>
                </a:solidFill>
              </a:defRPr>
            </a:lvl1pPr>
          </a:lstStyle>
          <a:p>
            <a:fld id="{FB61EEEA-DD8F-6744-8D99-DA767C586B52}" type="slidenum">
              <a:rPr lang="en-US" smtClean="0"/>
              <a:pPr/>
              <a:t>‹#›</a:t>
            </a:fld>
            <a:endParaRPr lang="en-US"/>
          </a:p>
        </p:txBody>
      </p:sp>
      <p:sp>
        <p:nvSpPr>
          <p:cNvPr id="14" name="Rectangle 13">
            <a:extLst>
              <a:ext uri="{FF2B5EF4-FFF2-40B4-BE49-F238E27FC236}">
                <a16:creationId xmlns:a16="http://schemas.microsoft.com/office/drawing/2014/main" id="{2B9C4099-1A88-B8E9-07B7-50A632E0A506}"/>
              </a:ext>
            </a:extLst>
          </p:cNvPr>
          <p:cNvSpPr/>
          <p:nvPr userDrawn="1"/>
        </p:nvSpPr>
        <p:spPr>
          <a:xfrm>
            <a:off x="43542" y="43543"/>
            <a:ext cx="12101004" cy="6767916"/>
          </a:xfrm>
          <a:prstGeom prst="rect">
            <a:avLst/>
          </a:prstGeom>
          <a:noFill/>
          <a:ln w="1143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3868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CFEF8A-7A3C-0DC1-4B3A-E1D9D49EF237}"/>
              </a:ext>
            </a:extLst>
          </p:cNvPr>
          <p:cNvPicPr>
            <a:picLocks noChangeAspect="1"/>
          </p:cNvPicPr>
          <p:nvPr userDrawn="1"/>
        </p:nvPicPr>
        <p:blipFill>
          <a:blip r:embed="rId2"/>
          <a:srcRect l="121" r="121"/>
          <a:stretch/>
        </p:blipFill>
        <p:spPr>
          <a:xfrm>
            <a:off x="5089359" y="-22345"/>
            <a:ext cx="7114674" cy="6892378"/>
          </a:xfrm>
          <a:prstGeom prst="rect">
            <a:avLst/>
          </a:prstGeom>
        </p:spPr>
      </p:pic>
      <p:sp>
        <p:nvSpPr>
          <p:cNvPr id="11" name="Title 1">
            <a:extLst>
              <a:ext uri="{FF2B5EF4-FFF2-40B4-BE49-F238E27FC236}">
                <a16:creationId xmlns:a16="http://schemas.microsoft.com/office/drawing/2014/main" id="{067D6434-4E7F-FA66-A084-356DB4A4AC43}"/>
              </a:ext>
            </a:extLst>
          </p:cNvPr>
          <p:cNvSpPr>
            <a:spLocks noGrp="1"/>
          </p:cNvSpPr>
          <p:nvPr>
            <p:ph type="ctrTitle" hasCustomPrompt="1"/>
          </p:nvPr>
        </p:nvSpPr>
        <p:spPr>
          <a:xfrm>
            <a:off x="345440" y="1298827"/>
            <a:ext cx="4431097" cy="2387600"/>
          </a:xfrm>
        </p:spPr>
        <p:txBody>
          <a:bodyPr anchor="b">
            <a:normAutofit/>
          </a:bodyPr>
          <a:lstStyle>
            <a:lvl1pPr algn="l">
              <a:defRPr sz="5400">
                <a:solidFill>
                  <a:schemeClr val="bg2"/>
                </a:solidFill>
              </a:defRPr>
            </a:lvl1pPr>
          </a:lstStyle>
          <a:p>
            <a:r>
              <a:rPr lang="en-GB"/>
              <a:t>CLICK TO EDIT MASTER TITLE STYLE</a:t>
            </a:r>
            <a:endParaRPr lang="en-US"/>
          </a:p>
        </p:txBody>
      </p:sp>
      <p:sp>
        <p:nvSpPr>
          <p:cNvPr id="12" name="Subtitle 2">
            <a:extLst>
              <a:ext uri="{FF2B5EF4-FFF2-40B4-BE49-F238E27FC236}">
                <a16:creationId xmlns:a16="http://schemas.microsoft.com/office/drawing/2014/main" id="{3838FB2F-7890-9F52-DAEE-DECBCC1743D8}"/>
              </a:ext>
            </a:extLst>
          </p:cNvPr>
          <p:cNvSpPr>
            <a:spLocks noGrp="1"/>
          </p:cNvSpPr>
          <p:nvPr>
            <p:ph type="subTitle" idx="1" hasCustomPrompt="1"/>
          </p:nvPr>
        </p:nvSpPr>
        <p:spPr>
          <a:xfrm>
            <a:off x="345440" y="3987049"/>
            <a:ext cx="4431097" cy="1655762"/>
          </a:xfrm>
        </p:spPr>
        <p:txBody>
          <a:bodyPr/>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Slide Number Placeholder 5">
            <a:extLst>
              <a:ext uri="{FF2B5EF4-FFF2-40B4-BE49-F238E27FC236}">
                <a16:creationId xmlns:a16="http://schemas.microsoft.com/office/drawing/2014/main" id="{5FB050F4-262F-B35B-BDB0-510B5B8B11AD}"/>
              </a:ext>
            </a:extLst>
          </p:cNvPr>
          <p:cNvSpPr>
            <a:spLocks noGrp="1"/>
          </p:cNvSpPr>
          <p:nvPr>
            <p:ph type="sldNum" sz="quarter" idx="12"/>
          </p:nvPr>
        </p:nvSpPr>
        <p:spPr>
          <a:xfrm>
            <a:off x="9113520" y="6356350"/>
            <a:ext cx="2743200" cy="365125"/>
          </a:xfrm>
        </p:spPr>
        <p:txBody>
          <a:bodyPr/>
          <a:lstStyle>
            <a:lvl1pPr>
              <a:defRPr>
                <a:solidFill>
                  <a:schemeClr val="bg1"/>
                </a:solidFill>
              </a:defRPr>
            </a:lvl1pPr>
          </a:lstStyle>
          <a:p>
            <a:fld id="{FB61EEEA-DD8F-6744-8D99-DA767C586B52}" type="slidenum">
              <a:rPr lang="en-US" smtClean="0"/>
              <a:pPr/>
              <a:t>‹#›</a:t>
            </a:fld>
            <a:endParaRPr lang="en-US"/>
          </a:p>
        </p:txBody>
      </p:sp>
      <p:sp>
        <p:nvSpPr>
          <p:cNvPr id="14" name="Rectangle 13">
            <a:extLst>
              <a:ext uri="{FF2B5EF4-FFF2-40B4-BE49-F238E27FC236}">
                <a16:creationId xmlns:a16="http://schemas.microsoft.com/office/drawing/2014/main" id="{2B9C4099-1A88-B8E9-07B7-50A632E0A506}"/>
              </a:ext>
            </a:extLst>
          </p:cNvPr>
          <p:cNvSpPr/>
          <p:nvPr userDrawn="1"/>
        </p:nvSpPr>
        <p:spPr>
          <a:xfrm>
            <a:off x="43542" y="43543"/>
            <a:ext cx="12101004" cy="6767916"/>
          </a:xfrm>
          <a:prstGeom prst="rect">
            <a:avLst/>
          </a:prstGeom>
          <a:noFill/>
          <a:ln w="1143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0865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CFEF8A-7A3C-0DC1-4B3A-E1D9D49EF237}"/>
              </a:ext>
            </a:extLst>
          </p:cNvPr>
          <p:cNvPicPr>
            <a:picLocks noChangeAspect="1"/>
          </p:cNvPicPr>
          <p:nvPr userDrawn="1"/>
        </p:nvPicPr>
        <p:blipFill>
          <a:blip r:embed="rId2"/>
          <a:srcRect l="121" r="121"/>
          <a:stretch/>
        </p:blipFill>
        <p:spPr>
          <a:xfrm>
            <a:off x="5089359" y="-22345"/>
            <a:ext cx="7114674" cy="6892378"/>
          </a:xfrm>
          <a:prstGeom prst="rect">
            <a:avLst/>
          </a:prstGeom>
        </p:spPr>
      </p:pic>
      <p:sp>
        <p:nvSpPr>
          <p:cNvPr id="11" name="Title 1">
            <a:extLst>
              <a:ext uri="{FF2B5EF4-FFF2-40B4-BE49-F238E27FC236}">
                <a16:creationId xmlns:a16="http://schemas.microsoft.com/office/drawing/2014/main" id="{067D6434-4E7F-FA66-A084-356DB4A4AC43}"/>
              </a:ext>
            </a:extLst>
          </p:cNvPr>
          <p:cNvSpPr>
            <a:spLocks noGrp="1"/>
          </p:cNvSpPr>
          <p:nvPr>
            <p:ph type="ctrTitle" hasCustomPrompt="1"/>
          </p:nvPr>
        </p:nvSpPr>
        <p:spPr>
          <a:xfrm>
            <a:off x="345440" y="1298827"/>
            <a:ext cx="4431097" cy="2387600"/>
          </a:xfrm>
        </p:spPr>
        <p:txBody>
          <a:bodyPr anchor="b">
            <a:normAutofit/>
          </a:bodyPr>
          <a:lstStyle>
            <a:lvl1pPr algn="l">
              <a:defRPr sz="5400">
                <a:solidFill>
                  <a:schemeClr val="bg2"/>
                </a:solidFill>
              </a:defRPr>
            </a:lvl1pPr>
          </a:lstStyle>
          <a:p>
            <a:r>
              <a:rPr lang="en-GB"/>
              <a:t>CLICK TO EDIT MASTER TITLE STYLE</a:t>
            </a:r>
            <a:endParaRPr lang="en-US"/>
          </a:p>
        </p:txBody>
      </p:sp>
      <p:sp>
        <p:nvSpPr>
          <p:cNvPr id="12" name="Subtitle 2">
            <a:extLst>
              <a:ext uri="{FF2B5EF4-FFF2-40B4-BE49-F238E27FC236}">
                <a16:creationId xmlns:a16="http://schemas.microsoft.com/office/drawing/2014/main" id="{3838FB2F-7890-9F52-DAEE-DECBCC1743D8}"/>
              </a:ext>
            </a:extLst>
          </p:cNvPr>
          <p:cNvSpPr>
            <a:spLocks noGrp="1"/>
          </p:cNvSpPr>
          <p:nvPr>
            <p:ph type="subTitle" idx="1" hasCustomPrompt="1"/>
          </p:nvPr>
        </p:nvSpPr>
        <p:spPr>
          <a:xfrm>
            <a:off x="345440" y="3987049"/>
            <a:ext cx="4431097" cy="1655762"/>
          </a:xfrm>
        </p:spPr>
        <p:txBody>
          <a:bodyPr/>
          <a:lstStyle>
            <a:lvl1pPr marL="0" indent="0" algn="l">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Slide Number Placeholder 5">
            <a:extLst>
              <a:ext uri="{FF2B5EF4-FFF2-40B4-BE49-F238E27FC236}">
                <a16:creationId xmlns:a16="http://schemas.microsoft.com/office/drawing/2014/main" id="{5FB050F4-262F-B35B-BDB0-510B5B8B11AD}"/>
              </a:ext>
            </a:extLst>
          </p:cNvPr>
          <p:cNvSpPr>
            <a:spLocks noGrp="1"/>
          </p:cNvSpPr>
          <p:nvPr>
            <p:ph type="sldNum" sz="quarter" idx="12"/>
          </p:nvPr>
        </p:nvSpPr>
        <p:spPr>
          <a:xfrm>
            <a:off x="9113520" y="6356350"/>
            <a:ext cx="2743200" cy="365125"/>
          </a:xfrm>
        </p:spPr>
        <p:txBody>
          <a:bodyPr/>
          <a:lstStyle>
            <a:lvl1pPr>
              <a:defRPr>
                <a:solidFill>
                  <a:schemeClr val="bg1"/>
                </a:solidFill>
              </a:defRPr>
            </a:lvl1pPr>
          </a:lstStyle>
          <a:p>
            <a:fld id="{FB61EEEA-DD8F-6744-8D99-DA767C586B52}" type="slidenum">
              <a:rPr lang="en-US" smtClean="0"/>
              <a:pPr/>
              <a:t>‹#›</a:t>
            </a:fld>
            <a:endParaRPr lang="en-US"/>
          </a:p>
        </p:txBody>
      </p:sp>
      <p:sp>
        <p:nvSpPr>
          <p:cNvPr id="14" name="Rectangle 13">
            <a:extLst>
              <a:ext uri="{FF2B5EF4-FFF2-40B4-BE49-F238E27FC236}">
                <a16:creationId xmlns:a16="http://schemas.microsoft.com/office/drawing/2014/main" id="{2B9C4099-1A88-B8E9-07B7-50A632E0A506}"/>
              </a:ext>
            </a:extLst>
          </p:cNvPr>
          <p:cNvSpPr/>
          <p:nvPr userDrawn="1"/>
        </p:nvSpPr>
        <p:spPr>
          <a:xfrm>
            <a:off x="43542" y="43543"/>
            <a:ext cx="12101004" cy="6767916"/>
          </a:xfrm>
          <a:prstGeom prst="rect">
            <a:avLst/>
          </a:prstGeom>
          <a:noFill/>
          <a:ln w="1143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7597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19AD-5DE6-0821-8A1F-48227D9B437B}"/>
              </a:ext>
            </a:extLst>
          </p:cNvPr>
          <p:cNvSpPr>
            <a:spLocks noGrp="1"/>
          </p:cNvSpPr>
          <p:nvPr>
            <p:ph type="ctrTitle" hasCustomPrompt="1"/>
          </p:nvPr>
        </p:nvSpPr>
        <p:spPr>
          <a:xfrm>
            <a:off x="345440" y="1298827"/>
            <a:ext cx="6119528" cy="2387600"/>
          </a:xfrm>
        </p:spPr>
        <p:txBody>
          <a:bodyPr anchor="b">
            <a:normAutofit/>
          </a:bodyPr>
          <a:lstStyle>
            <a:lvl1pPr algn="l">
              <a:defRPr sz="54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59BF9D50-EBB6-9BA9-3DD2-20168E569BAB}"/>
              </a:ext>
            </a:extLst>
          </p:cNvPr>
          <p:cNvSpPr>
            <a:spLocks noGrp="1"/>
          </p:cNvSpPr>
          <p:nvPr>
            <p:ph type="subTitle" idx="1" hasCustomPrompt="1"/>
          </p:nvPr>
        </p:nvSpPr>
        <p:spPr>
          <a:xfrm>
            <a:off x="345440" y="3987049"/>
            <a:ext cx="6119528"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4B4BACCB-E3A2-E368-37DB-8BCE80648D64}"/>
              </a:ext>
            </a:extLst>
          </p:cNvPr>
          <p:cNvSpPr>
            <a:spLocks noGrp="1"/>
          </p:cNvSpPr>
          <p:nvPr>
            <p:ph type="sldNum" sz="quarter" idx="12"/>
          </p:nvPr>
        </p:nvSpPr>
        <p:spPr/>
        <p:txBody>
          <a:bodyPr/>
          <a:lstStyle>
            <a:lvl1pPr>
              <a:defRPr>
                <a:solidFill>
                  <a:schemeClr val="bg1"/>
                </a:solidFill>
              </a:defRPr>
            </a:lvl1pPr>
          </a:lstStyle>
          <a:p>
            <a:fld id="{FB61EEEA-DD8F-6744-8D99-DA767C586B52}" type="slidenum">
              <a:rPr lang="en-US" smtClean="0"/>
              <a:pPr/>
              <a:t>‹#›</a:t>
            </a:fld>
            <a:endParaRPr lang="en-US"/>
          </a:p>
        </p:txBody>
      </p:sp>
      <p:sp>
        <p:nvSpPr>
          <p:cNvPr id="12" name="Rectangle 11">
            <a:extLst>
              <a:ext uri="{FF2B5EF4-FFF2-40B4-BE49-F238E27FC236}">
                <a16:creationId xmlns:a16="http://schemas.microsoft.com/office/drawing/2014/main" id="{935DB0EF-0FE8-1F76-6282-76077A54CD2F}"/>
              </a:ext>
            </a:extLst>
          </p:cNvPr>
          <p:cNvSpPr/>
          <p:nvPr userDrawn="1"/>
        </p:nvSpPr>
        <p:spPr>
          <a:xfrm>
            <a:off x="45498" y="45042"/>
            <a:ext cx="12101004" cy="6767916"/>
          </a:xfrm>
          <a:prstGeom prst="rect">
            <a:avLst/>
          </a:prstGeom>
          <a:noFill/>
          <a:ln w="1143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letter on a black background&#10;&#10;Description automatically generated with low confidence">
            <a:extLst>
              <a:ext uri="{FF2B5EF4-FFF2-40B4-BE49-F238E27FC236}">
                <a16:creationId xmlns:a16="http://schemas.microsoft.com/office/drawing/2014/main" id="{5E157A63-D224-D790-53CA-8FA84021EE49}"/>
              </a:ext>
            </a:extLst>
          </p:cNvPr>
          <p:cNvPicPr>
            <a:picLocks noChangeAspect="1"/>
          </p:cNvPicPr>
          <p:nvPr userDrawn="1"/>
        </p:nvPicPr>
        <p:blipFill>
          <a:blip r:embed="rId2"/>
          <a:stretch>
            <a:fillRect/>
          </a:stretch>
        </p:blipFill>
        <p:spPr>
          <a:xfrm>
            <a:off x="10522453" y="342236"/>
            <a:ext cx="1341068" cy="305764"/>
          </a:xfrm>
          <a:prstGeom prst="rect">
            <a:avLst/>
          </a:prstGeom>
        </p:spPr>
      </p:pic>
    </p:spTree>
    <p:extLst>
      <p:ext uri="{BB962C8B-B14F-4D97-AF65-F5344CB8AC3E}">
        <p14:creationId xmlns:p14="http://schemas.microsoft.com/office/powerpoint/2010/main" val="38725396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3436A-39E0-03CA-CB6B-DD4292575AE5}"/>
              </a:ext>
            </a:extLst>
          </p:cNvPr>
          <p:cNvSpPr/>
          <p:nvPr userDrawn="1"/>
        </p:nvSpPr>
        <p:spPr>
          <a:xfrm>
            <a:off x="43542" y="43543"/>
            <a:ext cx="12101004" cy="6767916"/>
          </a:xfrm>
          <a:prstGeom prst="rect">
            <a:avLst/>
          </a:prstGeom>
          <a:solidFill>
            <a:schemeClr val="bg1"/>
          </a:solidFill>
          <a:ln w="1143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1484BCA-34CC-AC4C-E589-676D9FCF8605}"/>
              </a:ext>
            </a:extLst>
          </p:cNvPr>
          <p:cNvSpPr>
            <a:spLocks noGrp="1"/>
          </p:cNvSpPr>
          <p:nvPr>
            <p:ph idx="1"/>
          </p:nvPr>
        </p:nvSpPr>
        <p:spPr>
          <a:xfrm>
            <a:off x="345440" y="1958557"/>
            <a:ext cx="11511280" cy="422856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lide Number Placeholder 5">
            <a:extLst>
              <a:ext uri="{FF2B5EF4-FFF2-40B4-BE49-F238E27FC236}">
                <a16:creationId xmlns:a16="http://schemas.microsoft.com/office/drawing/2014/main" id="{1ECEA0B5-2106-1F73-7D41-EE23CB913E76}"/>
              </a:ext>
            </a:extLst>
          </p:cNvPr>
          <p:cNvSpPr>
            <a:spLocks noGrp="1"/>
          </p:cNvSpPr>
          <p:nvPr>
            <p:ph type="sldNum" sz="quarter" idx="12"/>
          </p:nvPr>
        </p:nvSpPr>
        <p:spPr>
          <a:xfrm>
            <a:off x="9113520" y="6356350"/>
            <a:ext cx="2743200" cy="365125"/>
          </a:xfrm>
        </p:spPr>
        <p:txBody>
          <a:bodyPr/>
          <a:lstStyle>
            <a:lvl1pPr>
              <a:defRPr>
                <a:solidFill>
                  <a:schemeClr val="bg1">
                    <a:lumMod val="65000"/>
                  </a:schemeClr>
                </a:solidFill>
              </a:defRPr>
            </a:lvl1pPr>
          </a:lstStyle>
          <a:p>
            <a:fld id="{FB61EEEA-DD8F-6744-8D99-DA767C586B52}" type="slidenum">
              <a:rPr lang="en-US" smtClean="0"/>
              <a:pPr/>
              <a:t>‹#›</a:t>
            </a:fld>
            <a:endParaRPr lang="en-US"/>
          </a:p>
        </p:txBody>
      </p:sp>
      <p:sp>
        <p:nvSpPr>
          <p:cNvPr id="5" name="Title 1">
            <a:extLst>
              <a:ext uri="{FF2B5EF4-FFF2-40B4-BE49-F238E27FC236}">
                <a16:creationId xmlns:a16="http://schemas.microsoft.com/office/drawing/2014/main" id="{96B828C2-147D-6A44-D70C-956E9F771117}"/>
              </a:ext>
            </a:extLst>
          </p:cNvPr>
          <p:cNvSpPr>
            <a:spLocks noGrp="1"/>
          </p:cNvSpPr>
          <p:nvPr>
            <p:ph type="title" hasCustomPrompt="1"/>
          </p:nvPr>
        </p:nvSpPr>
        <p:spPr>
          <a:xfrm>
            <a:off x="345440" y="588936"/>
            <a:ext cx="9926320" cy="846920"/>
          </a:xfrm>
        </p:spPr>
        <p:txBody>
          <a:bodyPr anchor="t">
            <a:normAutofit/>
          </a:bodyPr>
          <a:lstStyle>
            <a:lvl1pPr>
              <a:defRPr sz="3200"/>
            </a:lvl1pPr>
          </a:lstStyle>
          <a:p>
            <a:r>
              <a:rPr lang="en-GB"/>
              <a:t>CLICK TO EDIT MASTER TITLE STYLE</a:t>
            </a:r>
            <a:endParaRPr lang="en-US"/>
          </a:p>
        </p:txBody>
      </p:sp>
      <p:pic>
        <p:nvPicPr>
          <p:cNvPr id="7" name="Picture 6">
            <a:extLst>
              <a:ext uri="{FF2B5EF4-FFF2-40B4-BE49-F238E27FC236}">
                <a16:creationId xmlns:a16="http://schemas.microsoft.com/office/drawing/2014/main" id="{943719EC-7DB4-E3F4-F339-1D5E602A40B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21013" y="342235"/>
            <a:ext cx="1335707" cy="305764"/>
          </a:xfrm>
          <a:prstGeom prst="rect">
            <a:avLst/>
          </a:prstGeom>
        </p:spPr>
      </p:pic>
    </p:spTree>
    <p:extLst>
      <p:ext uri="{BB962C8B-B14F-4D97-AF65-F5344CB8AC3E}">
        <p14:creationId xmlns:p14="http://schemas.microsoft.com/office/powerpoint/2010/main" val="11100024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C824468-6FE3-BCE2-CB4F-485A6058AA4E}"/>
              </a:ext>
            </a:extLst>
          </p:cNvPr>
          <p:cNvSpPr/>
          <p:nvPr userDrawn="1"/>
        </p:nvSpPr>
        <p:spPr>
          <a:xfrm>
            <a:off x="43542" y="43543"/>
            <a:ext cx="12101004" cy="6767916"/>
          </a:xfrm>
          <a:prstGeom prst="rect">
            <a:avLst/>
          </a:prstGeom>
          <a:solidFill>
            <a:schemeClr val="bg1"/>
          </a:solidFill>
          <a:ln w="1143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C7406F-26DC-EE39-9829-FE993E27E976}"/>
              </a:ext>
            </a:extLst>
          </p:cNvPr>
          <p:cNvSpPr>
            <a:spLocks noGrp="1"/>
          </p:cNvSpPr>
          <p:nvPr>
            <p:ph type="title" hasCustomPrompt="1"/>
          </p:nvPr>
        </p:nvSpPr>
        <p:spPr>
          <a:xfrm>
            <a:off x="345440" y="588936"/>
            <a:ext cx="9926320" cy="846920"/>
          </a:xfrm>
        </p:spPr>
        <p:txBody>
          <a:bodyPr anchor="t">
            <a:normAutofit/>
          </a:bodyPr>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575F686-C869-CAA4-8900-B291E941D842}"/>
              </a:ext>
            </a:extLst>
          </p:cNvPr>
          <p:cNvSpPr>
            <a:spLocks noGrp="1"/>
          </p:cNvSpPr>
          <p:nvPr>
            <p:ph sz="half" idx="1"/>
          </p:nvPr>
        </p:nvSpPr>
        <p:spPr>
          <a:xfrm>
            <a:off x="345439" y="1958557"/>
            <a:ext cx="5574097" cy="4218405"/>
          </a:xfrm>
        </p:spPr>
        <p:txBody>
          <a:bodyPr/>
          <a:lstStyle>
            <a:lvl1pPr>
              <a:defRPr sz="1600"/>
            </a:lvl1pPr>
            <a:lvl2pPr>
              <a:defRPr sz="1400"/>
            </a:lvl2pPr>
            <a:lvl3pPr>
              <a:defRPr sz="1200"/>
            </a:lvl3pPr>
            <a:lvl4pPr>
              <a:defRPr sz="1000"/>
            </a:lvl4pPr>
            <a:lvl5pPr>
              <a:defRPr sz="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BFBB01D-62BF-3262-83C2-AC7B4FE2AEF9}"/>
              </a:ext>
            </a:extLst>
          </p:cNvPr>
          <p:cNvSpPr>
            <a:spLocks noGrp="1"/>
          </p:cNvSpPr>
          <p:nvPr>
            <p:ph sz="half" idx="2"/>
          </p:nvPr>
        </p:nvSpPr>
        <p:spPr>
          <a:xfrm>
            <a:off x="6096000" y="1958557"/>
            <a:ext cx="5760720" cy="4218405"/>
          </a:xfrm>
        </p:spPr>
        <p:txBody>
          <a:bodyPr/>
          <a:lstStyle>
            <a:lvl1pPr>
              <a:defRPr sz="1600"/>
            </a:lvl1pPr>
            <a:lvl2pPr>
              <a:defRPr sz="1400"/>
            </a:lvl2pPr>
            <a:lvl3pPr>
              <a:defRPr sz="1200"/>
            </a:lvl3pPr>
            <a:lvl4pPr>
              <a:defRPr sz="1000"/>
            </a:lvl4pPr>
            <a:lvl5pPr>
              <a:defRPr sz="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5">
            <a:extLst>
              <a:ext uri="{FF2B5EF4-FFF2-40B4-BE49-F238E27FC236}">
                <a16:creationId xmlns:a16="http://schemas.microsoft.com/office/drawing/2014/main" id="{C8DEDF4C-331B-19BD-E284-C579135A1211}"/>
              </a:ext>
            </a:extLst>
          </p:cNvPr>
          <p:cNvSpPr>
            <a:spLocks noGrp="1"/>
          </p:cNvSpPr>
          <p:nvPr>
            <p:ph type="sldNum" sz="quarter" idx="12"/>
          </p:nvPr>
        </p:nvSpPr>
        <p:spPr>
          <a:xfrm>
            <a:off x="9113520" y="6356350"/>
            <a:ext cx="2743200" cy="365125"/>
          </a:xfrm>
        </p:spPr>
        <p:txBody>
          <a:bodyPr/>
          <a:lstStyle>
            <a:lvl1pPr>
              <a:defRPr>
                <a:solidFill>
                  <a:schemeClr val="bg1">
                    <a:lumMod val="65000"/>
                  </a:schemeClr>
                </a:solidFill>
              </a:defRPr>
            </a:lvl1pPr>
          </a:lstStyle>
          <a:p>
            <a:fld id="{FB61EEEA-DD8F-6744-8D99-DA767C586B52}" type="slidenum">
              <a:rPr lang="en-US" smtClean="0"/>
              <a:pPr/>
              <a:t>‹#›</a:t>
            </a:fld>
            <a:endParaRPr lang="en-US"/>
          </a:p>
        </p:txBody>
      </p:sp>
      <p:pic>
        <p:nvPicPr>
          <p:cNvPr id="8" name="Picture 7">
            <a:extLst>
              <a:ext uri="{FF2B5EF4-FFF2-40B4-BE49-F238E27FC236}">
                <a16:creationId xmlns:a16="http://schemas.microsoft.com/office/drawing/2014/main" id="{45975A1B-C095-6873-0FA3-A9A22AFAB5B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21013" y="342235"/>
            <a:ext cx="1335707" cy="305764"/>
          </a:xfrm>
          <a:prstGeom prst="rect">
            <a:avLst/>
          </a:prstGeom>
        </p:spPr>
      </p:pic>
    </p:spTree>
    <p:extLst>
      <p:ext uri="{BB962C8B-B14F-4D97-AF65-F5344CB8AC3E}">
        <p14:creationId xmlns:p14="http://schemas.microsoft.com/office/powerpoint/2010/main" val="23692422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6ACC1B-7064-2DFF-71B7-CCA11D2AF7EB}"/>
              </a:ext>
            </a:extLst>
          </p:cNvPr>
          <p:cNvSpPr/>
          <p:nvPr userDrawn="1"/>
        </p:nvSpPr>
        <p:spPr>
          <a:xfrm>
            <a:off x="43542" y="43543"/>
            <a:ext cx="12101004" cy="6767916"/>
          </a:xfrm>
          <a:prstGeom prst="rect">
            <a:avLst/>
          </a:prstGeom>
          <a:solidFill>
            <a:schemeClr val="bg1"/>
          </a:solidFill>
          <a:ln w="1143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46A0298-1BCA-F63B-4AB9-14BF34AAD508}"/>
              </a:ext>
            </a:extLst>
          </p:cNvPr>
          <p:cNvSpPr>
            <a:spLocks noGrp="1"/>
          </p:cNvSpPr>
          <p:nvPr>
            <p:ph type="sldNum" sz="quarter" idx="12"/>
          </p:nvPr>
        </p:nvSpPr>
        <p:spPr>
          <a:xfrm>
            <a:off x="9113520" y="6356350"/>
            <a:ext cx="2743200" cy="365125"/>
          </a:xfrm>
        </p:spPr>
        <p:txBody>
          <a:bodyPr/>
          <a:lstStyle>
            <a:lvl1pPr>
              <a:defRPr>
                <a:solidFill>
                  <a:schemeClr val="bg1">
                    <a:lumMod val="65000"/>
                  </a:schemeClr>
                </a:solidFill>
              </a:defRPr>
            </a:lvl1pPr>
          </a:lstStyle>
          <a:p>
            <a:fld id="{FB61EEEA-DD8F-6744-8D99-DA767C586B52}" type="slidenum">
              <a:rPr lang="en-US" smtClean="0"/>
              <a:pPr/>
              <a:t>‹#›</a:t>
            </a:fld>
            <a:endParaRPr lang="en-US"/>
          </a:p>
        </p:txBody>
      </p:sp>
      <p:pic>
        <p:nvPicPr>
          <p:cNvPr id="5" name="Picture 4">
            <a:extLst>
              <a:ext uri="{FF2B5EF4-FFF2-40B4-BE49-F238E27FC236}">
                <a16:creationId xmlns:a16="http://schemas.microsoft.com/office/drawing/2014/main" id="{8702C2E4-02AC-362D-8ACD-07D1EB50B4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21013" y="342235"/>
            <a:ext cx="1335707" cy="305764"/>
          </a:xfrm>
          <a:prstGeom prst="rect">
            <a:avLst/>
          </a:prstGeom>
        </p:spPr>
      </p:pic>
      <p:sp>
        <p:nvSpPr>
          <p:cNvPr id="7" name="Title 1">
            <a:extLst>
              <a:ext uri="{FF2B5EF4-FFF2-40B4-BE49-F238E27FC236}">
                <a16:creationId xmlns:a16="http://schemas.microsoft.com/office/drawing/2014/main" id="{DD750984-C3E0-022A-2131-35AA84D02BE2}"/>
              </a:ext>
            </a:extLst>
          </p:cNvPr>
          <p:cNvSpPr>
            <a:spLocks noGrp="1"/>
          </p:cNvSpPr>
          <p:nvPr>
            <p:ph type="title" hasCustomPrompt="1"/>
          </p:nvPr>
        </p:nvSpPr>
        <p:spPr>
          <a:xfrm>
            <a:off x="345440" y="588936"/>
            <a:ext cx="9926320" cy="846920"/>
          </a:xfrm>
        </p:spPr>
        <p:txBody>
          <a:bodyPr anchor="t">
            <a:normAutofit/>
          </a:bodyPr>
          <a:lstStyle>
            <a:lvl1pPr>
              <a:defRPr sz="3200"/>
            </a:lvl1pPr>
          </a:lstStyle>
          <a:p>
            <a:r>
              <a:rPr lang="en-GB"/>
              <a:t>CLICK TO EDIT MASTER TITLE STYLE</a:t>
            </a:r>
            <a:endParaRPr lang="en-US"/>
          </a:p>
        </p:txBody>
      </p:sp>
    </p:spTree>
    <p:extLst>
      <p:ext uri="{BB962C8B-B14F-4D97-AF65-F5344CB8AC3E}">
        <p14:creationId xmlns:p14="http://schemas.microsoft.com/office/powerpoint/2010/main" val="21914108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96ACC1B-7064-2DFF-71B7-CCA11D2AF7EB}"/>
              </a:ext>
            </a:extLst>
          </p:cNvPr>
          <p:cNvSpPr/>
          <p:nvPr userDrawn="1"/>
        </p:nvSpPr>
        <p:spPr>
          <a:xfrm>
            <a:off x="43542" y="43543"/>
            <a:ext cx="12101004" cy="6767916"/>
          </a:xfrm>
          <a:prstGeom prst="rect">
            <a:avLst/>
          </a:prstGeom>
          <a:solidFill>
            <a:schemeClr val="bg1"/>
          </a:solidFill>
          <a:ln w="114300">
            <a:solidFill>
              <a:srgbClr val="FAD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46A0298-1BCA-F63B-4AB9-14BF34AAD508}"/>
              </a:ext>
            </a:extLst>
          </p:cNvPr>
          <p:cNvSpPr>
            <a:spLocks noGrp="1"/>
          </p:cNvSpPr>
          <p:nvPr>
            <p:ph type="sldNum" sz="quarter" idx="12"/>
          </p:nvPr>
        </p:nvSpPr>
        <p:spPr>
          <a:xfrm>
            <a:off x="9113520" y="6356350"/>
            <a:ext cx="2743200" cy="365125"/>
          </a:xfrm>
        </p:spPr>
        <p:txBody>
          <a:bodyPr/>
          <a:lstStyle>
            <a:lvl1pPr>
              <a:defRPr>
                <a:solidFill>
                  <a:schemeClr val="bg1">
                    <a:lumMod val="65000"/>
                  </a:schemeClr>
                </a:solidFill>
              </a:defRPr>
            </a:lvl1pPr>
          </a:lstStyle>
          <a:p>
            <a:fld id="{FB61EEEA-DD8F-6744-8D99-DA767C586B52}" type="slidenum">
              <a:rPr lang="en-US" smtClean="0"/>
              <a:pPr/>
              <a:t>‹#›</a:t>
            </a:fld>
            <a:endParaRPr lang="en-US"/>
          </a:p>
        </p:txBody>
      </p:sp>
      <p:pic>
        <p:nvPicPr>
          <p:cNvPr id="5" name="Picture 4">
            <a:extLst>
              <a:ext uri="{FF2B5EF4-FFF2-40B4-BE49-F238E27FC236}">
                <a16:creationId xmlns:a16="http://schemas.microsoft.com/office/drawing/2014/main" id="{8702C2E4-02AC-362D-8ACD-07D1EB50B4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21013" y="342235"/>
            <a:ext cx="1335707" cy="305764"/>
          </a:xfrm>
          <a:prstGeom prst="rect">
            <a:avLst/>
          </a:prstGeom>
        </p:spPr>
      </p:pic>
      <p:sp>
        <p:nvSpPr>
          <p:cNvPr id="7" name="Title 1">
            <a:extLst>
              <a:ext uri="{FF2B5EF4-FFF2-40B4-BE49-F238E27FC236}">
                <a16:creationId xmlns:a16="http://schemas.microsoft.com/office/drawing/2014/main" id="{DD750984-C3E0-022A-2131-35AA84D02BE2}"/>
              </a:ext>
            </a:extLst>
          </p:cNvPr>
          <p:cNvSpPr>
            <a:spLocks noGrp="1"/>
          </p:cNvSpPr>
          <p:nvPr>
            <p:ph type="title" hasCustomPrompt="1"/>
          </p:nvPr>
        </p:nvSpPr>
        <p:spPr>
          <a:xfrm>
            <a:off x="345440" y="588936"/>
            <a:ext cx="9926320" cy="846920"/>
          </a:xfrm>
        </p:spPr>
        <p:txBody>
          <a:bodyPr anchor="t">
            <a:normAutofit/>
          </a:bodyPr>
          <a:lstStyle>
            <a:lvl1pPr>
              <a:defRPr sz="3200"/>
            </a:lvl1pPr>
          </a:lstStyle>
          <a:p>
            <a:r>
              <a:rPr lang="en-GB"/>
              <a:t>CLICK TO EDIT MASTER TITLE STYLE</a:t>
            </a:r>
            <a:endParaRPr lang="en-US"/>
          </a:p>
        </p:txBody>
      </p:sp>
    </p:spTree>
    <p:extLst>
      <p:ext uri="{BB962C8B-B14F-4D97-AF65-F5344CB8AC3E}">
        <p14:creationId xmlns:p14="http://schemas.microsoft.com/office/powerpoint/2010/main" val="163582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ED958F9-78C3-6945-9FD6-673816B16045}"/>
              </a:ext>
            </a:extLst>
          </p:cNvPr>
          <p:cNvSpPr/>
          <p:nvPr userDrawn="1"/>
        </p:nvSpPr>
        <p:spPr>
          <a:xfrm>
            <a:off x="0" y="33"/>
            <a:ext cx="8046027" cy="58370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7" name="Title 1">
            <a:extLst>
              <a:ext uri="{FF2B5EF4-FFF2-40B4-BE49-F238E27FC236}">
                <a16:creationId xmlns:a16="http://schemas.microsoft.com/office/drawing/2014/main" id="{3DEE6660-7FBD-7E4A-A514-DF9B42BDF6FB}"/>
              </a:ext>
            </a:extLst>
          </p:cNvPr>
          <p:cNvSpPr>
            <a:spLocks noGrp="1"/>
          </p:cNvSpPr>
          <p:nvPr>
            <p:ph type="title" hasCustomPrompt="1"/>
          </p:nvPr>
        </p:nvSpPr>
        <p:spPr>
          <a:xfrm>
            <a:off x="488952" y="539646"/>
            <a:ext cx="7065737" cy="832913"/>
          </a:xfrm>
        </p:spPr>
        <p:txBody>
          <a:bodyPr tIns="0">
            <a:noAutofit/>
          </a:bodyPr>
          <a:lstStyle>
            <a:lvl1pPr>
              <a:defRPr b="1">
                <a:solidFill>
                  <a:schemeClr val="bg1"/>
                </a:solidFill>
              </a:defRPr>
            </a:lvl1pPr>
          </a:lstStyle>
          <a:p>
            <a:r>
              <a:rPr lang="en-US" dirty="0"/>
              <a:t>Click to edit title</a:t>
            </a:r>
            <a:endParaRPr lang="en-GB" dirty="0"/>
          </a:p>
        </p:txBody>
      </p:sp>
      <p:sp>
        <p:nvSpPr>
          <p:cNvPr id="4" name="Content Placeholder 4">
            <a:extLst>
              <a:ext uri="{FF2B5EF4-FFF2-40B4-BE49-F238E27FC236}">
                <a16:creationId xmlns:a16="http://schemas.microsoft.com/office/drawing/2014/main" id="{3427F4A2-946D-234B-80C3-844218453E47}"/>
              </a:ext>
            </a:extLst>
          </p:cNvPr>
          <p:cNvSpPr>
            <a:spLocks noGrp="1"/>
          </p:cNvSpPr>
          <p:nvPr>
            <p:ph sz="quarter" idx="15" hasCustomPrompt="1"/>
          </p:nvPr>
        </p:nvSpPr>
        <p:spPr>
          <a:xfrm>
            <a:off x="488949" y="1590262"/>
            <a:ext cx="7065736" cy="39396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Picture Placeholder 3">
            <a:extLst>
              <a:ext uri="{FF2B5EF4-FFF2-40B4-BE49-F238E27FC236}">
                <a16:creationId xmlns:a16="http://schemas.microsoft.com/office/drawing/2014/main" id="{8F9B2DAB-58DE-434B-8120-138C77CF5874}"/>
              </a:ext>
            </a:extLst>
          </p:cNvPr>
          <p:cNvSpPr>
            <a:spLocks noGrp="1"/>
          </p:cNvSpPr>
          <p:nvPr>
            <p:ph type="pic" sz="quarter" idx="10"/>
          </p:nvPr>
        </p:nvSpPr>
        <p:spPr>
          <a:xfrm>
            <a:off x="8043635" y="1"/>
            <a:ext cx="4148365" cy="5837060"/>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40471519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der_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A4EBF5-B219-5A22-B543-68D1364FE170}"/>
              </a:ext>
            </a:extLst>
          </p:cNvPr>
          <p:cNvSpPr/>
          <p:nvPr userDrawn="1"/>
        </p:nvSpPr>
        <p:spPr>
          <a:xfrm flipH="1">
            <a:off x="1" y="0"/>
            <a:ext cx="721516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Picture Placeholder 2">
            <a:extLst>
              <a:ext uri="{FF2B5EF4-FFF2-40B4-BE49-F238E27FC236}">
                <a16:creationId xmlns:a16="http://schemas.microsoft.com/office/drawing/2014/main" id="{B0A1ECB3-64FE-B306-0F8E-9003B71D4D80}"/>
              </a:ext>
            </a:extLst>
          </p:cNvPr>
          <p:cNvSpPr>
            <a:spLocks noGrp="1"/>
          </p:cNvSpPr>
          <p:nvPr>
            <p:ph type="pic" idx="14"/>
          </p:nvPr>
        </p:nvSpPr>
        <p:spPr>
          <a:xfrm>
            <a:off x="112294" y="125496"/>
            <a:ext cx="6982562" cy="6607008"/>
          </a:xfrm>
          <a:solidFill>
            <a:schemeClr val="bg1">
              <a:lumMod val="8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FD45503-E564-613B-2FE9-A158775A4442}"/>
              </a:ext>
            </a:extLst>
          </p:cNvPr>
          <p:cNvSpPr>
            <a:spLocks noGrp="1"/>
          </p:cNvSpPr>
          <p:nvPr>
            <p:ph type="title" hasCustomPrompt="1"/>
          </p:nvPr>
        </p:nvSpPr>
        <p:spPr>
          <a:xfrm>
            <a:off x="7741634" y="1957136"/>
            <a:ext cx="3895591" cy="1600200"/>
          </a:xfrm>
        </p:spPr>
        <p:txBody>
          <a:bodyPr anchor="b"/>
          <a:lstStyle>
            <a:lvl1pPr>
              <a:defRPr sz="3200">
                <a:solidFill>
                  <a:schemeClr val="accent2"/>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3303C4BC-5B17-1FB7-19E2-D35E8028D856}"/>
              </a:ext>
            </a:extLst>
          </p:cNvPr>
          <p:cNvSpPr>
            <a:spLocks noGrp="1"/>
          </p:cNvSpPr>
          <p:nvPr>
            <p:ph type="body" sz="half" idx="2"/>
          </p:nvPr>
        </p:nvSpPr>
        <p:spPr>
          <a:xfrm>
            <a:off x="7741634" y="3879247"/>
            <a:ext cx="3895591" cy="2200710"/>
          </a:xfrm>
        </p:spPr>
        <p:txBody>
          <a:bodyPr>
            <a:normAutofit/>
          </a:bodyPr>
          <a:lstStyle>
            <a:lvl1pPr marL="0" indent="0">
              <a:buNone/>
              <a:defRPr sz="2400">
                <a:solidFill>
                  <a:schemeClr val="tx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5">
            <a:extLst>
              <a:ext uri="{FF2B5EF4-FFF2-40B4-BE49-F238E27FC236}">
                <a16:creationId xmlns:a16="http://schemas.microsoft.com/office/drawing/2014/main" id="{7DA4304D-AECB-3BEF-B234-88A50F01A376}"/>
              </a:ext>
            </a:extLst>
          </p:cNvPr>
          <p:cNvSpPr>
            <a:spLocks noGrp="1"/>
          </p:cNvSpPr>
          <p:nvPr>
            <p:ph type="sldNum" sz="quarter" idx="12"/>
          </p:nvPr>
        </p:nvSpPr>
        <p:spPr>
          <a:xfrm>
            <a:off x="9113520" y="6356350"/>
            <a:ext cx="2743200" cy="365125"/>
          </a:xfrm>
        </p:spPr>
        <p:txBody>
          <a:bodyPr/>
          <a:lstStyle>
            <a:lvl1pPr>
              <a:defRPr>
                <a:solidFill>
                  <a:schemeClr val="tx1"/>
                </a:solidFill>
              </a:defRPr>
            </a:lvl1pPr>
          </a:lstStyle>
          <a:p>
            <a:fld id="{FB61EEEA-DD8F-6744-8D99-DA767C586B52}" type="slidenum">
              <a:rPr lang="en-US" smtClean="0"/>
              <a:pPr/>
              <a:t>‹#›</a:t>
            </a:fld>
            <a:endParaRPr lang="en-US"/>
          </a:p>
        </p:txBody>
      </p:sp>
      <p:pic>
        <p:nvPicPr>
          <p:cNvPr id="7" name="Picture 6">
            <a:extLst>
              <a:ext uri="{FF2B5EF4-FFF2-40B4-BE49-F238E27FC236}">
                <a16:creationId xmlns:a16="http://schemas.microsoft.com/office/drawing/2014/main" id="{AB91645D-0792-D4D5-013A-B2A0D412F4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21013" y="342235"/>
            <a:ext cx="1335707" cy="305764"/>
          </a:xfrm>
          <a:prstGeom prst="rect">
            <a:avLst/>
          </a:prstGeom>
        </p:spPr>
      </p:pic>
    </p:spTree>
    <p:extLst>
      <p:ext uri="{BB962C8B-B14F-4D97-AF65-F5344CB8AC3E}">
        <p14:creationId xmlns:p14="http://schemas.microsoft.com/office/powerpoint/2010/main" val="29924076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ontent_1a">
    <p:spTree>
      <p:nvGrpSpPr>
        <p:cNvPr id="1" name=""/>
        <p:cNvGrpSpPr/>
        <p:nvPr/>
      </p:nvGrpSpPr>
      <p:grpSpPr>
        <a:xfrm>
          <a:off x="0" y="0"/>
          <a:ext cx="0" cy="0"/>
          <a:chOff x="0" y="0"/>
          <a:chExt cx="0" cy="0"/>
        </a:xfrm>
      </p:grpSpPr>
      <p:pic>
        <p:nvPicPr>
          <p:cNvPr id="5" name="Picture Placeholder 14" descr="A picture containing person, skin, flesh, vein&#10;&#10;Description automatically generated">
            <a:extLst>
              <a:ext uri="{FF2B5EF4-FFF2-40B4-BE49-F238E27FC236}">
                <a16:creationId xmlns:a16="http://schemas.microsoft.com/office/drawing/2014/main" id="{7CAA7BBE-B99C-294A-8542-04B309FAF330}"/>
              </a:ext>
            </a:extLst>
          </p:cNvPr>
          <p:cNvPicPr>
            <a:picLocks noChangeAspect="1"/>
          </p:cNvPicPr>
          <p:nvPr userDrawn="1"/>
        </p:nvPicPr>
        <p:blipFill rotWithShape="1">
          <a:blip r:embed="rId2"/>
          <a:srcRect l="41797" t="-1267" r="995" b="858"/>
          <a:stretch/>
        </p:blipFill>
        <p:spPr>
          <a:xfrm>
            <a:off x="6307810" y="0"/>
            <a:ext cx="5802239" cy="6791112"/>
          </a:xfrm>
          <a:prstGeom prst="rect">
            <a:avLst/>
          </a:prstGeom>
        </p:spPr>
      </p:pic>
      <p:sp>
        <p:nvSpPr>
          <p:cNvPr id="2" name="Rectangle 1">
            <a:extLst>
              <a:ext uri="{FF2B5EF4-FFF2-40B4-BE49-F238E27FC236}">
                <a16:creationId xmlns:a16="http://schemas.microsoft.com/office/drawing/2014/main" id="{69D470F7-79CC-1BAE-8AF3-D6DDC15DA33F}"/>
              </a:ext>
            </a:extLst>
          </p:cNvPr>
          <p:cNvSpPr/>
          <p:nvPr userDrawn="1"/>
        </p:nvSpPr>
        <p:spPr>
          <a:xfrm>
            <a:off x="43542" y="43543"/>
            <a:ext cx="12101004" cy="6767916"/>
          </a:xfrm>
          <a:prstGeom prst="rect">
            <a:avLst/>
          </a:prstGeom>
          <a:noFill/>
          <a:ln w="1143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508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Content_1a">
    <p:spTree>
      <p:nvGrpSpPr>
        <p:cNvPr id="1" name=""/>
        <p:cNvGrpSpPr/>
        <p:nvPr/>
      </p:nvGrpSpPr>
      <p:grpSpPr>
        <a:xfrm>
          <a:off x="0" y="0"/>
          <a:ext cx="0" cy="0"/>
          <a:chOff x="0" y="0"/>
          <a:chExt cx="0" cy="0"/>
        </a:xfrm>
      </p:grpSpPr>
      <p:pic>
        <p:nvPicPr>
          <p:cNvPr id="7" name="Picture 6" descr="A person taking a shower&#10;&#10;Description automatically generated">
            <a:extLst>
              <a:ext uri="{FF2B5EF4-FFF2-40B4-BE49-F238E27FC236}">
                <a16:creationId xmlns:a16="http://schemas.microsoft.com/office/drawing/2014/main" id="{448C7A64-02DD-D35B-A4BC-FC4DA11FC97F}"/>
              </a:ext>
            </a:extLst>
          </p:cNvPr>
          <p:cNvPicPr>
            <a:picLocks noChangeAspect="1"/>
          </p:cNvPicPr>
          <p:nvPr userDrawn="1"/>
        </p:nvPicPr>
        <p:blipFill rotWithShape="1">
          <a:blip r:embed="rId2"/>
          <a:srcRect l="24753" t="12199" r="9374" b="36842"/>
          <a:stretch/>
        </p:blipFill>
        <p:spPr>
          <a:xfrm>
            <a:off x="6307810" y="43543"/>
            <a:ext cx="5802239" cy="6724374"/>
          </a:xfrm>
          <a:prstGeom prst="rect">
            <a:avLst/>
          </a:prstGeom>
        </p:spPr>
      </p:pic>
      <p:sp>
        <p:nvSpPr>
          <p:cNvPr id="2" name="Rectangle 1">
            <a:extLst>
              <a:ext uri="{FF2B5EF4-FFF2-40B4-BE49-F238E27FC236}">
                <a16:creationId xmlns:a16="http://schemas.microsoft.com/office/drawing/2014/main" id="{69D470F7-79CC-1BAE-8AF3-D6DDC15DA33F}"/>
              </a:ext>
            </a:extLst>
          </p:cNvPr>
          <p:cNvSpPr/>
          <p:nvPr userDrawn="1"/>
        </p:nvSpPr>
        <p:spPr>
          <a:xfrm>
            <a:off x="43542" y="43543"/>
            <a:ext cx="12101004" cy="6767916"/>
          </a:xfrm>
          <a:prstGeom prst="rect">
            <a:avLst/>
          </a:prstGeom>
          <a:noFill/>
          <a:ln w="1143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8860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Content_1a">
    <p:spTree>
      <p:nvGrpSpPr>
        <p:cNvPr id="1" name=""/>
        <p:cNvGrpSpPr/>
        <p:nvPr/>
      </p:nvGrpSpPr>
      <p:grpSpPr>
        <a:xfrm>
          <a:off x="0" y="0"/>
          <a:ext cx="0" cy="0"/>
          <a:chOff x="0" y="0"/>
          <a:chExt cx="0" cy="0"/>
        </a:xfrm>
      </p:grpSpPr>
      <p:pic>
        <p:nvPicPr>
          <p:cNvPr id="3" name="Picture Placeholder 5" descr="A nurse adjusting a person's neck&#10;&#10;Description automatically generated with low confidence">
            <a:extLst>
              <a:ext uri="{FF2B5EF4-FFF2-40B4-BE49-F238E27FC236}">
                <a16:creationId xmlns:a16="http://schemas.microsoft.com/office/drawing/2014/main" id="{E79E5713-886F-9C58-7B27-40899591EBA9}"/>
              </a:ext>
            </a:extLst>
          </p:cNvPr>
          <p:cNvPicPr>
            <a:picLocks noChangeAspect="1"/>
          </p:cNvPicPr>
          <p:nvPr userDrawn="1"/>
        </p:nvPicPr>
        <p:blipFill rotWithShape="1">
          <a:blip r:embed="rId2"/>
          <a:srcRect l="24590" t="7144" r="28601" b="11242"/>
          <a:stretch/>
        </p:blipFill>
        <p:spPr>
          <a:xfrm>
            <a:off x="6307810" y="92052"/>
            <a:ext cx="5819487" cy="6763122"/>
          </a:xfrm>
          <a:prstGeom prst="rect">
            <a:avLst/>
          </a:prstGeom>
        </p:spPr>
      </p:pic>
      <p:sp>
        <p:nvSpPr>
          <p:cNvPr id="2" name="Rectangle 1">
            <a:extLst>
              <a:ext uri="{FF2B5EF4-FFF2-40B4-BE49-F238E27FC236}">
                <a16:creationId xmlns:a16="http://schemas.microsoft.com/office/drawing/2014/main" id="{69D470F7-79CC-1BAE-8AF3-D6DDC15DA33F}"/>
              </a:ext>
            </a:extLst>
          </p:cNvPr>
          <p:cNvSpPr/>
          <p:nvPr userDrawn="1"/>
        </p:nvSpPr>
        <p:spPr>
          <a:xfrm>
            <a:off x="43542" y="43543"/>
            <a:ext cx="12101004" cy="6767916"/>
          </a:xfrm>
          <a:prstGeom prst="rect">
            <a:avLst/>
          </a:prstGeom>
          <a:noFill/>
          <a:ln w="114300">
            <a:solidFill>
              <a:srgbClr val="FAD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1797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_1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D470F7-79CC-1BAE-8AF3-D6DDC15DA33F}"/>
              </a:ext>
            </a:extLst>
          </p:cNvPr>
          <p:cNvSpPr/>
          <p:nvPr userDrawn="1"/>
        </p:nvSpPr>
        <p:spPr>
          <a:xfrm>
            <a:off x="43542" y="43543"/>
            <a:ext cx="12101004" cy="6767916"/>
          </a:xfrm>
          <a:prstGeom prst="rect">
            <a:avLst/>
          </a:prstGeom>
          <a:solidFill>
            <a:schemeClr val="bg1"/>
          </a:solidFill>
          <a:ln w="1143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C5F0DF4-22C0-DF67-F224-872921B3ABD3}"/>
              </a:ext>
            </a:extLst>
          </p:cNvPr>
          <p:cNvSpPr>
            <a:spLocks noGrp="1"/>
          </p:cNvSpPr>
          <p:nvPr>
            <p:ph type="body" idx="1"/>
          </p:nvPr>
        </p:nvSpPr>
        <p:spPr>
          <a:xfrm>
            <a:off x="345440" y="1886366"/>
            <a:ext cx="5652135" cy="823912"/>
          </a:xfrm>
        </p:spPr>
        <p:txBody>
          <a:bodyPr anchor="b">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B19E2F-8FDE-D2E7-260A-189D23374D6F}"/>
              </a:ext>
            </a:extLst>
          </p:cNvPr>
          <p:cNvSpPr>
            <a:spLocks noGrp="1"/>
          </p:cNvSpPr>
          <p:nvPr>
            <p:ph sz="half" idx="2"/>
          </p:nvPr>
        </p:nvSpPr>
        <p:spPr>
          <a:xfrm>
            <a:off x="345440" y="2782470"/>
            <a:ext cx="5652135" cy="3407193"/>
          </a:xfrm>
        </p:spPr>
        <p:txBody>
          <a:bodyPr/>
          <a:lstStyle>
            <a:lvl1pPr>
              <a:defRPr sz="1400"/>
            </a:lvl1pPr>
            <a:lvl2pPr>
              <a:defRPr sz="1200"/>
            </a:lvl2pPr>
            <a:lvl3pPr>
              <a:defRPr sz="1000"/>
            </a:lvl3pPr>
            <a:lvl4pPr>
              <a:defRPr sz="800"/>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Slide Number Placeholder 5">
            <a:extLst>
              <a:ext uri="{FF2B5EF4-FFF2-40B4-BE49-F238E27FC236}">
                <a16:creationId xmlns:a16="http://schemas.microsoft.com/office/drawing/2014/main" id="{5386E8BD-31EC-E9FD-91EC-2403810CC770}"/>
              </a:ext>
            </a:extLst>
          </p:cNvPr>
          <p:cNvSpPr>
            <a:spLocks noGrp="1"/>
          </p:cNvSpPr>
          <p:nvPr>
            <p:ph type="sldNum" sz="quarter" idx="12"/>
          </p:nvPr>
        </p:nvSpPr>
        <p:spPr>
          <a:xfrm>
            <a:off x="9113520" y="6356350"/>
            <a:ext cx="2743200" cy="365125"/>
          </a:xfrm>
        </p:spPr>
        <p:txBody>
          <a:bodyPr/>
          <a:lstStyle>
            <a:lvl1pPr>
              <a:defRPr>
                <a:solidFill>
                  <a:schemeClr val="bg1">
                    <a:lumMod val="65000"/>
                  </a:schemeClr>
                </a:solidFill>
              </a:defRPr>
            </a:lvl1pPr>
          </a:lstStyle>
          <a:p>
            <a:fld id="{FB61EEEA-DD8F-6744-8D99-DA767C586B52}" type="slidenum">
              <a:rPr lang="en-US" smtClean="0"/>
              <a:pPr/>
              <a:t>‹#›</a:t>
            </a:fld>
            <a:endParaRPr lang="en-US"/>
          </a:p>
        </p:txBody>
      </p:sp>
      <p:sp>
        <p:nvSpPr>
          <p:cNvPr id="8" name="Text Placeholder 2">
            <a:extLst>
              <a:ext uri="{FF2B5EF4-FFF2-40B4-BE49-F238E27FC236}">
                <a16:creationId xmlns:a16="http://schemas.microsoft.com/office/drawing/2014/main" id="{0468E330-BE4B-A8D0-F317-C509E548EB72}"/>
              </a:ext>
            </a:extLst>
          </p:cNvPr>
          <p:cNvSpPr>
            <a:spLocks noGrp="1"/>
          </p:cNvSpPr>
          <p:nvPr>
            <p:ph type="body" idx="15"/>
          </p:nvPr>
        </p:nvSpPr>
        <p:spPr>
          <a:xfrm>
            <a:off x="6196050" y="1886366"/>
            <a:ext cx="5652135" cy="823912"/>
          </a:xfrm>
        </p:spPr>
        <p:txBody>
          <a:bodyPr anchor="b">
            <a:norm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9" name="Content Placeholder 3">
            <a:extLst>
              <a:ext uri="{FF2B5EF4-FFF2-40B4-BE49-F238E27FC236}">
                <a16:creationId xmlns:a16="http://schemas.microsoft.com/office/drawing/2014/main" id="{AFD48F69-6ABD-78D0-47AE-EEF3D4119C91}"/>
              </a:ext>
            </a:extLst>
          </p:cNvPr>
          <p:cNvSpPr>
            <a:spLocks noGrp="1"/>
          </p:cNvSpPr>
          <p:nvPr>
            <p:ph sz="half" idx="16"/>
          </p:nvPr>
        </p:nvSpPr>
        <p:spPr>
          <a:xfrm>
            <a:off x="6196050" y="2782470"/>
            <a:ext cx="5652135" cy="3407193"/>
          </a:xfrm>
        </p:spPr>
        <p:txBody>
          <a:bodyPr/>
          <a:lstStyle>
            <a:lvl1pPr>
              <a:defRPr sz="1400"/>
            </a:lvl1pPr>
            <a:lvl2pPr>
              <a:defRPr sz="1200"/>
            </a:lvl2pPr>
            <a:lvl3pPr>
              <a:defRPr sz="1000"/>
            </a:lvl3pPr>
            <a:lvl4pPr>
              <a:defRPr sz="800"/>
            </a:lvl4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7" name="Picture 6">
            <a:extLst>
              <a:ext uri="{FF2B5EF4-FFF2-40B4-BE49-F238E27FC236}">
                <a16:creationId xmlns:a16="http://schemas.microsoft.com/office/drawing/2014/main" id="{8227DC03-7193-FFC6-2F21-6EAB7B796D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21013" y="342235"/>
            <a:ext cx="1335707" cy="305764"/>
          </a:xfrm>
          <a:prstGeom prst="rect">
            <a:avLst/>
          </a:prstGeom>
        </p:spPr>
      </p:pic>
      <p:sp>
        <p:nvSpPr>
          <p:cNvPr id="10" name="Title 1">
            <a:extLst>
              <a:ext uri="{FF2B5EF4-FFF2-40B4-BE49-F238E27FC236}">
                <a16:creationId xmlns:a16="http://schemas.microsoft.com/office/drawing/2014/main" id="{BFA53552-DF0A-CD71-5B71-33A7B97A776F}"/>
              </a:ext>
            </a:extLst>
          </p:cNvPr>
          <p:cNvSpPr>
            <a:spLocks noGrp="1"/>
          </p:cNvSpPr>
          <p:nvPr>
            <p:ph type="title" hasCustomPrompt="1"/>
          </p:nvPr>
        </p:nvSpPr>
        <p:spPr>
          <a:xfrm>
            <a:off x="345440" y="588936"/>
            <a:ext cx="9926320" cy="846920"/>
          </a:xfrm>
        </p:spPr>
        <p:txBody>
          <a:bodyPr anchor="t">
            <a:normAutofit/>
          </a:bodyPr>
          <a:lstStyle>
            <a:lvl1pPr>
              <a:defRPr sz="3200"/>
            </a:lvl1pPr>
          </a:lstStyle>
          <a:p>
            <a:r>
              <a:rPr lang="en-GB"/>
              <a:t>CLICK TO EDIT MASTER TITLE STYLE</a:t>
            </a:r>
            <a:endParaRPr lang="en-US"/>
          </a:p>
        </p:txBody>
      </p:sp>
    </p:spTree>
    <p:extLst>
      <p:ext uri="{BB962C8B-B14F-4D97-AF65-F5344CB8AC3E}">
        <p14:creationId xmlns:p14="http://schemas.microsoft.com/office/powerpoint/2010/main" val="32568582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Key Take Out_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BC801E-9BED-719A-9C2C-9BDFED4BC125}"/>
              </a:ext>
            </a:extLst>
          </p:cNvPr>
          <p:cNvSpPr/>
          <p:nvPr userDrawn="1"/>
        </p:nvSpPr>
        <p:spPr>
          <a:xfrm>
            <a:off x="8468911" y="125496"/>
            <a:ext cx="3599159" cy="659597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D45503-E564-613B-2FE9-A158775A4442}"/>
              </a:ext>
            </a:extLst>
          </p:cNvPr>
          <p:cNvSpPr>
            <a:spLocks noGrp="1"/>
          </p:cNvSpPr>
          <p:nvPr>
            <p:ph type="title" hasCustomPrompt="1"/>
          </p:nvPr>
        </p:nvSpPr>
        <p:spPr>
          <a:xfrm>
            <a:off x="8798961" y="2497345"/>
            <a:ext cx="2727709" cy="1600200"/>
          </a:xfrm>
        </p:spPr>
        <p:txBody>
          <a:bodyPr anchor="b"/>
          <a:lstStyle>
            <a:lvl1pPr>
              <a:defRPr sz="3200">
                <a:solidFill>
                  <a:schemeClr val="accent2"/>
                </a:solidFil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7B6FB60-7894-9687-74E5-8BBA20294C1E}"/>
              </a:ext>
            </a:extLst>
          </p:cNvPr>
          <p:cNvSpPr>
            <a:spLocks noGrp="1"/>
          </p:cNvSpPr>
          <p:nvPr>
            <p:ph type="pic" idx="1"/>
          </p:nvPr>
        </p:nvSpPr>
        <p:spPr>
          <a:xfrm>
            <a:off x="4747143" y="125496"/>
            <a:ext cx="3721768" cy="6595979"/>
          </a:xfrm>
          <a:solidFill>
            <a:schemeClr val="bg1">
              <a:lumMod val="8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Slide Number Placeholder 5">
            <a:extLst>
              <a:ext uri="{FF2B5EF4-FFF2-40B4-BE49-F238E27FC236}">
                <a16:creationId xmlns:a16="http://schemas.microsoft.com/office/drawing/2014/main" id="{2952D97C-2881-6E67-3F46-5307D96CFD97}"/>
              </a:ext>
            </a:extLst>
          </p:cNvPr>
          <p:cNvSpPr>
            <a:spLocks noGrp="1"/>
          </p:cNvSpPr>
          <p:nvPr>
            <p:ph type="sldNum" sz="quarter" idx="12"/>
          </p:nvPr>
        </p:nvSpPr>
        <p:spPr>
          <a:xfrm>
            <a:off x="9113520" y="6356350"/>
            <a:ext cx="2743200" cy="365125"/>
          </a:xfrm>
        </p:spPr>
        <p:txBody>
          <a:bodyPr/>
          <a:lstStyle>
            <a:lvl1pPr>
              <a:defRPr>
                <a:solidFill>
                  <a:schemeClr val="accent2"/>
                </a:solidFill>
              </a:defRPr>
            </a:lvl1pPr>
          </a:lstStyle>
          <a:p>
            <a:fld id="{FB61EEEA-DD8F-6744-8D99-DA767C586B52}" type="slidenum">
              <a:rPr lang="en-US" smtClean="0"/>
              <a:pPr/>
              <a:t>‹#›</a:t>
            </a:fld>
            <a:endParaRPr lang="en-US"/>
          </a:p>
        </p:txBody>
      </p:sp>
      <p:sp>
        <p:nvSpPr>
          <p:cNvPr id="12" name="Title 1">
            <a:extLst>
              <a:ext uri="{FF2B5EF4-FFF2-40B4-BE49-F238E27FC236}">
                <a16:creationId xmlns:a16="http://schemas.microsoft.com/office/drawing/2014/main" id="{D2E32A93-3C36-A677-5787-10198F084D7A}"/>
              </a:ext>
            </a:extLst>
          </p:cNvPr>
          <p:cNvSpPr txBox="1">
            <a:spLocks/>
          </p:cNvSpPr>
          <p:nvPr userDrawn="1"/>
        </p:nvSpPr>
        <p:spPr>
          <a:xfrm>
            <a:off x="345440" y="588936"/>
            <a:ext cx="3985400" cy="84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chemeClr val="tx1"/>
                </a:solidFill>
                <a:latin typeface="Poppins" pitchFamily="2" charset="77"/>
                <a:ea typeface="+mj-ea"/>
                <a:cs typeface="Poppins" pitchFamily="2" charset="77"/>
              </a:defRPr>
            </a:lvl1pPr>
          </a:lstStyle>
          <a:p>
            <a:r>
              <a:rPr lang="en-GB"/>
              <a:t>CLICK TO EDIT MASTER TITLE STYLE</a:t>
            </a:r>
            <a:endParaRPr lang="en-US"/>
          </a:p>
        </p:txBody>
      </p:sp>
      <p:sp>
        <p:nvSpPr>
          <p:cNvPr id="14" name="Text Placeholder 3">
            <a:extLst>
              <a:ext uri="{FF2B5EF4-FFF2-40B4-BE49-F238E27FC236}">
                <a16:creationId xmlns:a16="http://schemas.microsoft.com/office/drawing/2014/main" id="{11342D1B-EC01-B928-AAED-7E5881A29452}"/>
              </a:ext>
            </a:extLst>
          </p:cNvPr>
          <p:cNvSpPr>
            <a:spLocks noGrp="1"/>
          </p:cNvSpPr>
          <p:nvPr>
            <p:ph type="body" sz="half" idx="2"/>
          </p:nvPr>
        </p:nvSpPr>
        <p:spPr>
          <a:xfrm>
            <a:off x="345439" y="2197090"/>
            <a:ext cx="3985400" cy="4071974"/>
          </a:xfrm>
        </p:spPr>
        <p:txBody>
          <a:bodyPr>
            <a:normAutofit/>
          </a:bodyPr>
          <a:lstStyle>
            <a:lvl1pPr marL="0" indent="0">
              <a:buNone/>
              <a:defRPr sz="2400">
                <a:solidFill>
                  <a:schemeClr val="tx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8" name="Picture 17" descr="A white letter on a black background&#10;&#10;Description automatically generated with low confidence">
            <a:extLst>
              <a:ext uri="{FF2B5EF4-FFF2-40B4-BE49-F238E27FC236}">
                <a16:creationId xmlns:a16="http://schemas.microsoft.com/office/drawing/2014/main" id="{99E9B8C0-7660-EE69-764C-B9BDB89A9B19}"/>
              </a:ext>
            </a:extLst>
          </p:cNvPr>
          <p:cNvPicPr>
            <a:picLocks noChangeAspect="1"/>
          </p:cNvPicPr>
          <p:nvPr userDrawn="1"/>
        </p:nvPicPr>
        <p:blipFill>
          <a:blip r:embed="rId2"/>
          <a:stretch>
            <a:fillRect/>
          </a:stretch>
        </p:blipFill>
        <p:spPr>
          <a:xfrm>
            <a:off x="10522453" y="342236"/>
            <a:ext cx="1341068" cy="305764"/>
          </a:xfrm>
          <a:prstGeom prst="rect">
            <a:avLst/>
          </a:prstGeom>
        </p:spPr>
      </p:pic>
    </p:spTree>
    <p:extLst>
      <p:ext uri="{BB962C8B-B14F-4D97-AF65-F5344CB8AC3E}">
        <p14:creationId xmlns:p14="http://schemas.microsoft.com/office/powerpoint/2010/main" val="12732901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vider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A4EBF5-B219-5A22-B543-68D1364FE170}"/>
              </a:ext>
            </a:extLst>
          </p:cNvPr>
          <p:cNvSpPr/>
          <p:nvPr userDrawn="1"/>
        </p:nvSpPr>
        <p:spPr>
          <a:xfrm flipH="1">
            <a:off x="1" y="0"/>
            <a:ext cx="7215168"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Picture Placeholder 2">
            <a:extLst>
              <a:ext uri="{FF2B5EF4-FFF2-40B4-BE49-F238E27FC236}">
                <a16:creationId xmlns:a16="http://schemas.microsoft.com/office/drawing/2014/main" id="{B0A1ECB3-64FE-B306-0F8E-9003B71D4D80}"/>
              </a:ext>
            </a:extLst>
          </p:cNvPr>
          <p:cNvSpPr>
            <a:spLocks noGrp="1"/>
          </p:cNvSpPr>
          <p:nvPr>
            <p:ph type="pic" idx="14"/>
          </p:nvPr>
        </p:nvSpPr>
        <p:spPr>
          <a:xfrm>
            <a:off x="112294" y="125496"/>
            <a:ext cx="6982562" cy="6607008"/>
          </a:xfrm>
          <a:solidFill>
            <a:schemeClr val="bg1">
              <a:lumMod val="8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FD45503-E564-613B-2FE9-A158775A4442}"/>
              </a:ext>
            </a:extLst>
          </p:cNvPr>
          <p:cNvSpPr>
            <a:spLocks noGrp="1"/>
          </p:cNvSpPr>
          <p:nvPr>
            <p:ph type="title" hasCustomPrompt="1"/>
          </p:nvPr>
        </p:nvSpPr>
        <p:spPr>
          <a:xfrm>
            <a:off x="7741634" y="1957136"/>
            <a:ext cx="3895591" cy="1600200"/>
          </a:xfrm>
        </p:spPr>
        <p:txBody>
          <a:bodyPr anchor="b"/>
          <a:lstStyle>
            <a:lvl1pPr>
              <a:defRPr sz="3200">
                <a:solidFill>
                  <a:schemeClr val="accent4"/>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3303C4BC-5B17-1FB7-19E2-D35E8028D856}"/>
              </a:ext>
            </a:extLst>
          </p:cNvPr>
          <p:cNvSpPr>
            <a:spLocks noGrp="1"/>
          </p:cNvSpPr>
          <p:nvPr>
            <p:ph type="body" sz="half" idx="2"/>
          </p:nvPr>
        </p:nvSpPr>
        <p:spPr>
          <a:xfrm>
            <a:off x="7741634" y="3879247"/>
            <a:ext cx="3895591" cy="2200710"/>
          </a:xfrm>
        </p:spPr>
        <p:txBody>
          <a:bodyPr>
            <a:normAutofit/>
          </a:bodyPr>
          <a:lstStyle>
            <a:lvl1pPr marL="0" indent="0">
              <a:buNone/>
              <a:defRPr sz="2400">
                <a:solidFill>
                  <a:schemeClr val="tx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5">
            <a:extLst>
              <a:ext uri="{FF2B5EF4-FFF2-40B4-BE49-F238E27FC236}">
                <a16:creationId xmlns:a16="http://schemas.microsoft.com/office/drawing/2014/main" id="{7DA4304D-AECB-3BEF-B234-88A50F01A376}"/>
              </a:ext>
            </a:extLst>
          </p:cNvPr>
          <p:cNvSpPr>
            <a:spLocks noGrp="1"/>
          </p:cNvSpPr>
          <p:nvPr>
            <p:ph type="sldNum" sz="quarter" idx="12"/>
          </p:nvPr>
        </p:nvSpPr>
        <p:spPr>
          <a:xfrm>
            <a:off x="9113520" y="6356350"/>
            <a:ext cx="2743200" cy="365125"/>
          </a:xfrm>
        </p:spPr>
        <p:txBody>
          <a:bodyPr/>
          <a:lstStyle>
            <a:lvl1pPr>
              <a:defRPr>
                <a:solidFill>
                  <a:schemeClr val="tx1"/>
                </a:solidFill>
              </a:defRPr>
            </a:lvl1pPr>
          </a:lstStyle>
          <a:p>
            <a:fld id="{FB61EEEA-DD8F-6744-8D99-DA767C586B52}" type="slidenum">
              <a:rPr lang="en-US" smtClean="0"/>
              <a:pPr/>
              <a:t>‹#›</a:t>
            </a:fld>
            <a:endParaRPr lang="en-US"/>
          </a:p>
        </p:txBody>
      </p:sp>
      <p:pic>
        <p:nvPicPr>
          <p:cNvPr id="7" name="Picture 6">
            <a:extLst>
              <a:ext uri="{FF2B5EF4-FFF2-40B4-BE49-F238E27FC236}">
                <a16:creationId xmlns:a16="http://schemas.microsoft.com/office/drawing/2014/main" id="{AB91645D-0792-D4D5-013A-B2A0D412F4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21013" y="342235"/>
            <a:ext cx="1335707" cy="305764"/>
          </a:xfrm>
          <a:prstGeom prst="rect">
            <a:avLst/>
          </a:prstGeom>
        </p:spPr>
      </p:pic>
    </p:spTree>
    <p:extLst>
      <p:ext uri="{BB962C8B-B14F-4D97-AF65-F5344CB8AC3E}">
        <p14:creationId xmlns:p14="http://schemas.microsoft.com/office/powerpoint/2010/main" val="24161914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_2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D9B09D-72EE-436C-4891-FC2CD4920169}"/>
              </a:ext>
            </a:extLst>
          </p:cNvPr>
          <p:cNvSpPr/>
          <p:nvPr userDrawn="1"/>
        </p:nvSpPr>
        <p:spPr>
          <a:xfrm>
            <a:off x="43542" y="43543"/>
            <a:ext cx="12101004" cy="6767916"/>
          </a:xfrm>
          <a:prstGeom prst="rect">
            <a:avLst/>
          </a:prstGeom>
          <a:solidFill>
            <a:schemeClr val="bg1"/>
          </a:solidFill>
          <a:ln w="1143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C5F0DF4-22C0-DF67-F224-872921B3ABD3}"/>
              </a:ext>
            </a:extLst>
          </p:cNvPr>
          <p:cNvSpPr>
            <a:spLocks noGrp="1"/>
          </p:cNvSpPr>
          <p:nvPr>
            <p:ph type="body" idx="1"/>
          </p:nvPr>
        </p:nvSpPr>
        <p:spPr>
          <a:xfrm>
            <a:off x="345440" y="1886366"/>
            <a:ext cx="5652135" cy="823912"/>
          </a:xfrm>
        </p:spPr>
        <p:txBody>
          <a:bodyPr anchor="b">
            <a:normAutofit/>
          </a:bodyPr>
          <a:lstStyle>
            <a:lvl1pPr marL="0" indent="0">
              <a:buNone/>
              <a:defRPr sz="18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B19E2F-8FDE-D2E7-260A-189D23374D6F}"/>
              </a:ext>
            </a:extLst>
          </p:cNvPr>
          <p:cNvSpPr>
            <a:spLocks noGrp="1"/>
          </p:cNvSpPr>
          <p:nvPr>
            <p:ph sz="half" idx="2"/>
          </p:nvPr>
        </p:nvSpPr>
        <p:spPr>
          <a:xfrm>
            <a:off x="345440" y="2782470"/>
            <a:ext cx="5652135" cy="3407193"/>
          </a:xfrm>
        </p:spPr>
        <p:txBody>
          <a:bodyPr/>
          <a:lstStyle>
            <a:lvl1pPr>
              <a:defRPr sz="1400"/>
            </a:lvl1pPr>
            <a:lvl2pPr>
              <a:defRPr sz="1200"/>
            </a:lvl2pPr>
            <a:lvl3pPr>
              <a:defRPr sz="1000"/>
            </a:lvl3pPr>
            <a:lvl4pPr>
              <a:defRPr sz="800"/>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Slide Number Placeholder 5">
            <a:extLst>
              <a:ext uri="{FF2B5EF4-FFF2-40B4-BE49-F238E27FC236}">
                <a16:creationId xmlns:a16="http://schemas.microsoft.com/office/drawing/2014/main" id="{5386E8BD-31EC-E9FD-91EC-2403810CC770}"/>
              </a:ext>
            </a:extLst>
          </p:cNvPr>
          <p:cNvSpPr>
            <a:spLocks noGrp="1"/>
          </p:cNvSpPr>
          <p:nvPr>
            <p:ph type="sldNum" sz="quarter" idx="12"/>
          </p:nvPr>
        </p:nvSpPr>
        <p:spPr>
          <a:xfrm>
            <a:off x="9113520" y="6356350"/>
            <a:ext cx="2743200" cy="365125"/>
          </a:xfrm>
        </p:spPr>
        <p:txBody>
          <a:bodyPr/>
          <a:lstStyle>
            <a:lvl1pPr>
              <a:defRPr>
                <a:solidFill>
                  <a:schemeClr val="bg1">
                    <a:lumMod val="65000"/>
                  </a:schemeClr>
                </a:solidFill>
              </a:defRPr>
            </a:lvl1pPr>
          </a:lstStyle>
          <a:p>
            <a:fld id="{FB61EEEA-DD8F-6744-8D99-DA767C586B52}" type="slidenum">
              <a:rPr lang="en-US" smtClean="0"/>
              <a:pPr/>
              <a:t>‹#›</a:t>
            </a:fld>
            <a:endParaRPr lang="en-US"/>
          </a:p>
        </p:txBody>
      </p:sp>
      <p:sp>
        <p:nvSpPr>
          <p:cNvPr id="8" name="Text Placeholder 2">
            <a:extLst>
              <a:ext uri="{FF2B5EF4-FFF2-40B4-BE49-F238E27FC236}">
                <a16:creationId xmlns:a16="http://schemas.microsoft.com/office/drawing/2014/main" id="{0468E330-BE4B-A8D0-F317-C509E548EB72}"/>
              </a:ext>
            </a:extLst>
          </p:cNvPr>
          <p:cNvSpPr>
            <a:spLocks noGrp="1"/>
          </p:cNvSpPr>
          <p:nvPr>
            <p:ph type="body" idx="15"/>
          </p:nvPr>
        </p:nvSpPr>
        <p:spPr>
          <a:xfrm>
            <a:off x="6196050" y="1886366"/>
            <a:ext cx="5652135" cy="823912"/>
          </a:xfrm>
        </p:spPr>
        <p:txBody>
          <a:bodyPr anchor="b">
            <a:normAutofit/>
          </a:bodyPr>
          <a:lstStyle>
            <a:lvl1pPr marL="0" indent="0">
              <a:buNone/>
              <a:defRPr sz="18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9" name="Content Placeholder 3">
            <a:extLst>
              <a:ext uri="{FF2B5EF4-FFF2-40B4-BE49-F238E27FC236}">
                <a16:creationId xmlns:a16="http://schemas.microsoft.com/office/drawing/2014/main" id="{AFD48F69-6ABD-78D0-47AE-EEF3D4119C91}"/>
              </a:ext>
            </a:extLst>
          </p:cNvPr>
          <p:cNvSpPr>
            <a:spLocks noGrp="1"/>
          </p:cNvSpPr>
          <p:nvPr>
            <p:ph sz="half" idx="16"/>
          </p:nvPr>
        </p:nvSpPr>
        <p:spPr>
          <a:xfrm>
            <a:off x="6196050" y="2782470"/>
            <a:ext cx="5652135" cy="3407193"/>
          </a:xfrm>
        </p:spPr>
        <p:txBody>
          <a:bodyPr/>
          <a:lstStyle>
            <a:lvl1pPr>
              <a:defRPr sz="1400"/>
            </a:lvl1pPr>
            <a:lvl2pPr>
              <a:defRPr sz="1200"/>
            </a:lvl2pPr>
            <a:lvl3pPr>
              <a:defRPr sz="1000"/>
            </a:lvl3pPr>
            <a:lvl4pPr>
              <a:defRPr sz="800"/>
            </a:lvl4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7" name="Picture 6">
            <a:extLst>
              <a:ext uri="{FF2B5EF4-FFF2-40B4-BE49-F238E27FC236}">
                <a16:creationId xmlns:a16="http://schemas.microsoft.com/office/drawing/2014/main" id="{8227DC03-7193-FFC6-2F21-6EAB7B796D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21013" y="342235"/>
            <a:ext cx="1335707" cy="305764"/>
          </a:xfrm>
          <a:prstGeom prst="rect">
            <a:avLst/>
          </a:prstGeom>
        </p:spPr>
      </p:pic>
      <p:sp>
        <p:nvSpPr>
          <p:cNvPr id="10" name="Title 1">
            <a:extLst>
              <a:ext uri="{FF2B5EF4-FFF2-40B4-BE49-F238E27FC236}">
                <a16:creationId xmlns:a16="http://schemas.microsoft.com/office/drawing/2014/main" id="{BFA53552-DF0A-CD71-5B71-33A7B97A776F}"/>
              </a:ext>
            </a:extLst>
          </p:cNvPr>
          <p:cNvSpPr>
            <a:spLocks noGrp="1"/>
          </p:cNvSpPr>
          <p:nvPr>
            <p:ph type="title" hasCustomPrompt="1"/>
          </p:nvPr>
        </p:nvSpPr>
        <p:spPr>
          <a:xfrm>
            <a:off x="345440" y="588936"/>
            <a:ext cx="9926320" cy="846920"/>
          </a:xfrm>
        </p:spPr>
        <p:txBody>
          <a:bodyPr anchor="t">
            <a:normAutofit/>
          </a:bodyPr>
          <a:lstStyle>
            <a:lvl1pPr>
              <a:defRPr sz="3200"/>
            </a:lvl1pPr>
          </a:lstStyle>
          <a:p>
            <a:r>
              <a:rPr lang="en-GB"/>
              <a:t>CLICK TO EDIT MASTER TITLE STYLE</a:t>
            </a:r>
            <a:endParaRPr lang="en-US"/>
          </a:p>
        </p:txBody>
      </p:sp>
    </p:spTree>
    <p:extLst>
      <p:ext uri="{BB962C8B-B14F-4D97-AF65-F5344CB8AC3E}">
        <p14:creationId xmlns:p14="http://schemas.microsoft.com/office/powerpoint/2010/main" val="40588259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Key Take Out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BC801E-9BED-719A-9C2C-9BDFED4BC125}"/>
              </a:ext>
            </a:extLst>
          </p:cNvPr>
          <p:cNvSpPr/>
          <p:nvPr userDrawn="1"/>
        </p:nvSpPr>
        <p:spPr>
          <a:xfrm>
            <a:off x="8468911" y="125496"/>
            <a:ext cx="3599159" cy="659597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D45503-E564-613B-2FE9-A158775A4442}"/>
              </a:ext>
            </a:extLst>
          </p:cNvPr>
          <p:cNvSpPr>
            <a:spLocks noGrp="1"/>
          </p:cNvSpPr>
          <p:nvPr>
            <p:ph type="title" hasCustomPrompt="1"/>
          </p:nvPr>
        </p:nvSpPr>
        <p:spPr>
          <a:xfrm>
            <a:off x="8798961" y="2497345"/>
            <a:ext cx="2727709" cy="1600200"/>
          </a:xfrm>
        </p:spPr>
        <p:txBody>
          <a:bodyPr anchor="b"/>
          <a:lstStyle>
            <a:lvl1pPr>
              <a:defRPr sz="3200">
                <a:solidFill>
                  <a:schemeClr val="accent4"/>
                </a:solidFil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7B6FB60-7894-9687-74E5-8BBA20294C1E}"/>
              </a:ext>
            </a:extLst>
          </p:cNvPr>
          <p:cNvSpPr>
            <a:spLocks noGrp="1"/>
          </p:cNvSpPr>
          <p:nvPr>
            <p:ph type="pic" idx="1"/>
          </p:nvPr>
        </p:nvSpPr>
        <p:spPr>
          <a:xfrm>
            <a:off x="4747143" y="125496"/>
            <a:ext cx="3721768" cy="6595979"/>
          </a:xfrm>
          <a:solidFill>
            <a:schemeClr val="bg1">
              <a:lumMod val="8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Slide Number Placeholder 5">
            <a:extLst>
              <a:ext uri="{FF2B5EF4-FFF2-40B4-BE49-F238E27FC236}">
                <a16:creationId xmlns:a16="http://schemas.microsoft.com/office/drawing/2014/main" id="{2952D97C-2881-6E67-3F46-5307D96CFD97}"/>
              </a:ext>
            </a:extLst>
          </p:cNvPr>
          <p:cNvSpPr>
            <a:spLocks noGrp="1"/>
          </p:cNvSpPr>
          <p:nvPr>
            <p:ph type="sldNum" sz="quarter" idx="12"/>
          </p:nvPr>
        </p:nvSpPr>
        <p:spPr>
          <a:xfrm>
            <a:off x="9113520" y="6356350"/>
            <a:ext cx="2743200" cy="365125"/>
          </a:xfrm>
        </p:spPr>
        <p:txBody>
          <a:bodyPr/>
          <a:lstStyle>
            <a:lvl1pPr>
              <a:defRPr>
                <a:solidFill>
                  <a:schemeClr val="accent4"/>
                </a:solidFill>
              </a:defRPr>
            </a:lvl1pPr>
          </a:lstStyle>
          <a:p>
            <a:fld id="{FB61EEEA-DD8F-6744-8D99-DA767C586B52}" type="slidenum">
              <a:rPr lang="en-US" smtClean="0"/>
              <a:pPr/>
              <a:t>‹#›</a:t>
            </a:fld>
            <a:endParaRPr lang="en-US"/>
          </a:p>
        </p:txBody>
      </p:sp>
      <p:sp>
        <p:nvSpPr>
          <p:cNvPr id="12" name="Title 1">
            <a:extLst>
              <a:ext uri="{FF2B5EF4-FFF2-40B4-BE49-F238E27FC236}">
                <a16:creationId xmlns:a16="http://schemas.microsoft.com/office/drawing/2014/main" id="{D2E32A93-3C36-A677-5787-10198F084D7A}"/>
              </a:ext>
            </a:extLst>
          </p:cNvPr>
          <p:cNvSpPr txBox="1">
            <a:spLocks/>
          </p:cNvSpPr>
          <p:nvPr userDrawn="1"/>
        </p:nvSpPr>
        <p:spPr>
          <a:xfrm>
            <a:off x="345440" y="588936"/>
            <a:ext cx="3985400" cy="84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chemeClr val="tx1"/>
                </a:solidFill>
                <a:latin typeface="Poppins" pitchFamily="2" charset="77"/>
                <a:ea typeface="+mj-ea"/>
                <a:cs typeface="Poppins" pitchFamily="2" charset="77"/>
              </a:defRPr>
            </a:lvl1pPr>
          </a:lstStyle>
          <a:p>
            <a:r>
              <a:rPr lang="en-GB"/>
              <a:t>CLICK TO EDIT MASTER TITLE STYLE</a:t>
            </a:r>
            <a:endParaRPr lang="en-US"/>
          </a:p>
        </p:txBody>
      </p:sp>
      <p:sp>
        <p:nvSpPr>
          <p:cNvPr id="14" name="Text Placeholder 3">
            <a:extLst>
              <a:ext uri="{FF2B5EF4-FFF2-40B4-BE49-F238E27FC236}">
                <a16:creationId xmlns:a16="http://schemas.microsoft.com/office/drawing/2014/main" id="{11342D1B-EC01-B928-AAED-7E5881A29452}"/>
              </a:ext>
            </a:extLst>
          </p:cNvPr>
          <p:cNvSpPr>
            <a:spLocks noGrp="1"/>
          </p:cNvSpPr>
          <p:nvPr>
            <p:ph type="body" sz="half" idx="2"/>
          </p:nvPr>
        </p:nvSpPr>
        <p:spPr>
          <a:xfrm>
            <a:off x="345439" y="2197090"/>
            <a:ext cx="3985400" cy="4071974"/>
          </a:xfrm>
        </p:spPr>
        <p:txBody>
          <a:bodyPr>
            <a:normAutofit/>
          </a:bodyPr>
          <a:lstStyle>
            <a:lvl1pPr marL="0" indent="0">
              <a:buNone/>
              <a:defRPr sz="2400">
                <a:solidFill>
                  <a:schemeClr val="tx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8" name="Picture 17" descr="A white letter on a black background&#10;&#10;Description automatically generated with low confidence">
            <a:extLst>
              <a:ext uri="{FF2B5EF4-FFF2-40B4-BE49-F238E27FC236}">
                <a16:creationId xmlns:a16="http://schemas.microsoft.com/office/drawing/2014/main" id="{99E9B8C0-7660-EE69-764C-B9BDB89A9B19}"/>
              </a:ext>
            </a:extLst>
          </p:cNvPr>
          <p:cNvPicPr>
            <a:picLocks noChangeAspect="1"/>
          </p:cNvPicPr>
          <p:nvPr userDrawn="1"/>
        </p:nvPicPr>
        <p:blipFill>
          <a:blip r:embed="rId2"/>
          <a:stretch>
            <a:fillRect/>
          </a:stretch>
        </p:blipFill>
        <p:spPr>
          <a:xfrm>
            <a:off x="10522453" y="342236"/>
            <a:ext cx="1341068" cy="305764"/>
          </a:xfrm>
          <a:prstGeom prst="rect">
            <a:avLst/>
          </a:prstGeom>
        </p:spPr>
      </p:pic>
    </p:spTree>
    <p:extLst>
      <p:ext uri="{BB962C8B-B14F-4D97-AF65-F5344CB8AC3E}">
        <p14:creationId xmlns:p14="http://schemas.microsoft.com/office/powerpoint/2010/main" val="40837349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_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A4EBF5-B219-5A22-B543-68D1364FE170}"/>
              </a:ext>
            </a:extLst>
          </p:cNvPr>
          <p:cNvSpPr/>
          <p:nvPr userDrawn="1"/>
        </p:nvSpPr>
        <p:spPr>
          <a:xfrm flipH="1">
            <a:off x="1" y="0"/>
            <a:ext cx="7215168"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Picture Placeholder 2">
            <a:extLst>
              <a:ext uri="{FF2B5EF4-FFF2-40B4-BE49-F238E27FC236}">
                <a16:creationId xmlns:a16="http://schemas.microsoft.com/office/drawing/2014/main" id="{B0A1ECB3-64FE-B306-0F8E-9003B71D4D80}"/>
              </a:ext>
            </a:extLst>
          </p:cNvPr>
          <p:cNvSpPr>
            <a:spLocks noGrp="1"/>
          </p:cNvSpPr>
          <p:nvPr>
            <p:ph type="pic" idx="14"/>
          </p:nvPr>
        </p:nvSpPr>
        <p:spPr>
          <a:xfrm>
            <a:off x="112294" y="125496"/>
            <a:ext cx="6982562" cy="6607008"/>
          </a:xfrm>
          <a:solidFill>
            <a:schemeClr val="bg1">
              <a:lumMod val="8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FD45503-E564-613B-2FE9-A158775A4442}"/>
              </a:ext>
            </a:extLst>
          </p:cNvPr>
          <p:cNvSpPr>
            <a:spLocks noGrp="1"/>
          </p:cNvSpPr>
          <p:nvPr>
            <p:ph type="title" hasCustomPrompt="1"/>
          </p:nvPr>
        </p:nvSpPr>
        <p:spPr>
          <a:xfrm>
            <a:off x="7741634" y="1957136"/>
            <a:ext cx="3895591" cy="1600200"/>
          </a:xfrm>
        </p:spPr>
        <p:txBody>
          <a:bodyPr anchor="b"/>
          <a:lstStyle>
            <a:lvl1pPr>
              <a:defRPr sz="3200">
                <a:solidFill>
                  <a:schemeClr val="accent4"/>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3303C4BC-5B17-1FB7-19E2-D35E8028D856}"/>
              </a:ext>
            </a:extLst>
          </p:cNvPr>
          <p:cNvSpPr>
            <a:spLocks noGrp="1"/>
          </p:cNvSpPr>
          <p:nvPr>
            <p:ph type="body" sz="half" idx="2"/>
          </p:nvPr>
        </p:nvSpPr>
        <p:spPr>
          <a:xfrm>
            <a:off x="7741634" y="3879247"/>
            <a:ext cx="3895591" cy="2200710"/>
          </a:xfrm>
        </p:spPr>
        <p:txBody>
          <a:bodyPr>
            <a:normAutofit/>
          </a:bodyPr>
          <a:lstStyle>
            <a:lvl1pPr marL="0" indent="0">
              <a:buNone/>
              <a:defRPr sz="2400">
                <a:solidFill>
                  <a:schemeClr val="tx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5">
            <a:extLst>
              <a:ext uri="{FF2B5EF4-FFF2-40B4-BE49-F238E27FC236}">
                <a16:creationId xmlns:a16="http://schemas.microsoft.com/office/drawing/2014/main" id="{7DA4304D-AECB-3BEF-B234-88A50F01A376}"/>
              </a:ext>
            </a:extLst>
          </p:cNvPr>
          <p:cNvSpPr>
            <a:spLocks noGrp="1"/>
          </p:cNvSpPr>
          <p:nvPr>
            <p:ph type="sldNum" sz="quarter" idx="12"/>
          </p:nvPr>
        </p:nvSpPr>
        <p:spPr>
          <a:xfrm>
            <a:off x="9113520" y="6356350"/>
            <a:ext cx="2743200" cy="365125"/>
          </a:xfrm>
        </p:spPr>
        <p:txBody>
          <a:bodyPr/>
          <a:lstStyle>
            <a:lvl1pPr>
              <a:defRPr>
                <a:solidFill>
                  <a:schemeClr val="tx1"/>
                </a:solidFill>
              </a:defRPr>
            </a:lvl1pPr>
          </a:lstStyle>
          <a:p>
            <a:fld id="{FB61EEEA-DD8F-6744-8D99-DA767C586B52}" type="slidenum">
              <a:rPr lang="en-US" smtClean="0"/>
              <a:pPr/>
              <a:t>‹#›</a:t>
            </a:fld>
            <a:endParaRPr lang="en-US"/>
          </a:p>
        </p:txBody>
      </p:sp>
      <p:pic>
        <p:nvPicPr>
          <p:cNvPr id="7" name="Picture 6">
            <a:extLst>
              <a:ext uri="{FF2B5EF4-FFF2-40B4-BE49-F238E27FC236}">
                <a16:creationId xmlns:a16="http://schemas.microsoft.com/office/drawing/2014/main" id="{AB91645D-0792-D4D5-013A-B2A0D412F4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21013" y="342235"/>
            <a:ext cx="1335707" cy="305764"/>
          </a:xfrm>
          <a:prstGeom prst="rect">
            <a:avLst/>
          </a:prstGeom>
        </p:spPr>
      </p:pic>
    </p:spTree>
    <p:extLst>
      <p:ext uri="{BB962C8B-B14F-4D97-AF65-F5344CB8AC3E}">
        <p14:creationId xmlns:p14="http://schemas.microsoft.com/office/powerpoint/2010/main" val="2214009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13" name="Picture 12" descr="Two people sitting in a room&#10;&#10;Description automatically generated">
            <a:extLst>
              <a:ext uri="{FF2B5EF4-FFF2-40B4-BE49-F238E27FC236}">
                <a16:creationId xmlns:a16="http://schemas.microsoft.com/office/drawing/2014/main" id="{4D1AFB02-5E21-E64D-8B9F-45D77E1E5D7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5830957"/>
          </a:xfrm>
          <a:prstGeom prst="rect">
            <a:avLst/>
          </a:prstGeom>
        </p:spPr>
      </p:pic>
      <p:sp>
        <p:nvSpPr>
          <p:cNvPr id="18" name="Rectangle 15">
            <a:extLst>
              <a:ext uri="{FF2B5EF4-FFF2-40B4-BE49-F238E27FC236}">
                <a16:creationId xmlns:a16="http://schemas.microsoft.com/office/drawing/2014/main" id="{ED40BDCE-A2ED-AA44-9CED-6745E9489B3B}"/>
              </a:ext>
            </a:extLst>
          </p:cNvPr>
          <p:cNvSpPr/>
          <p:nvPr userDrawn="1"/>
        </p:nvSpPr>
        <p:spPr>
          <a:xfrm>
            <a:off x="1" y="996287"/>
            <a:ext cx="4977244" cy="3097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8">
            <a:extLst>
              <a:ext uri="{FF2B5EF4-FFF2-40B4-BE49-F238E27FC236}">
                <a16:creationId xmlns:a16="http://schemas.microsoft.com/office/drawing/2014/main" id="{ED54A716-306C-E24C-BC3C-D6166E28A328}"/>
              </a:ext>
            </a:extLst>
          </p:cNvPr>
          <p:cNvSpPr>
            <a:spLocks noGrp="1"/>
          </p:cNvSpPr>
          <p:nvPr>
            <p:ph type="body" sz="quarter" idx="11" hasCustomPrompt="1"/>
          </p:nvPr>
        </p:nvSpPr>
        <p:spPr>
          <a:xfrm>
            <a:off x="554558" y="1237156"/>
            <a:ext cx="4252575" cy="1651517"/>
          </a:xfrm>
          <a:prstGeom prst="rect">
            <a:avLst/>
          </a:prstGeom>
        </p:spPr>
        <p:txBody>
          <a:bodyPr>
            <a:noAutofit/>
          </a:bodyPr>
          <a:lstStyle>
            <a:lvl1pPr marL="0" indent="0">
              <a:lnSpc>
                <a:spcPct val="100000"/>
              </a:lnSpc>
              <a:spcBef>
                <a:spcPts val="0"/>
              </a:spcBef>
              <a:buNone/>
              <a:defRPr sz="3200" b="1" baseline="0">
                <a:solidFill>
                  <a:schemeClr val="bg1"/>
                </a:solidFill>
              </a:defRPr>
            </a:lvl1pPr>
            <a:lvl2pPr marL="182558" indent="0">
              <a:buNone/>
              <a:defRPr>
                <a:solidFill>
                  <a:schemeClr val="tx2"/>
                </a:solidFill>
              </a:defRPr>
            </a:lvl2pPr>
            <a:lvl3pPr marL="357178" indent="0">
              <a:buNone/>
              <a:defRPr>
                <a:solidFill>
                  <a:schemeClr val="tx2"/>
                </a:solidFill>
              </a:defRPr>
            </a:lvl3pPr>
            <a:lvl4pPr marL="539737" indent="0">
              <a:buNone/>
              <a:defRPr>
                <a:solidFill>
                  <a:schemeClr val="tx2"/>
                </a:solidFill>
              </a:defRPr>
            </a:lvl4pPr>
            <a:lvl5pPr marL="714357" indent="0">
              <a:buNone/>
              <a:defRPr>
                <a:solidFill>
                  <a:schemeClr val="tx2"/>
                </a:solidFill>
              </a:defRPr>
            </a:lvl5pPr>
          </a:lstStyle>
          <a:p>
            <a:pPr lvl="0"/>
            <a:r>
              <a:rPr lang="en-US" dirty="0"/>
              <a:t>PowerPoint presentation header</a:t>
            </a:r>
          </a:p>
        </p:txBody>
      </p:sp>
      <p:sp>
        <p:nvSpPr>
          <p:cNvPr id="20" name="Text Placeholder 11">
            <a:extLst>
              <a:ext uri="{FF2B5EF4-FFF2-40B4-BE49-F238E27FC236}">
                <a16:creationId xmlns:a16="http://schemas.microsoft.com/office/drawing/2014/main" id="{711FD623-B49F-5A45-8639-B4FC8E9F0C7C}"/>
              </a:ext>
            </a:extLst>
          </p:cNvPr>
          <p:cNvSpPr>
            <a:spLocks noGrp="1"/>
          </p:cNvSpPr>
          <p:nvPr>
            <p:ph type="body" sz="quarter" idx="12" hasCustomPrompt="1"/>
          </p:nvPr>
        </p:nvSpPr>
        <p:spPr>
          <a:xfrm>
            <a:off x="560820" y="3226521"/>
            <a:ext cx="4246312" cy="680463"/>
          </a:xfrm>
          <a:prstGeom prst="rect">
            <a:avLst/>
          </a:prstGeom>
        </p:spPr>
        <p:txBody>
          <a:bodyPr>
            <a:noAutofit/>
          </a:bodyPr>
          <a:lstStyle>
            <a:lvl1pPr marL="0" indent="0">
              <a:buNone/>
              <a:defRPr sz="2400">
                <a:solidFill>
                  <a:schemeClr val="bg1"/>
                </a:solidFill>
              </a:defRPr>
            </a:lvl1pPr>
            <a:lvl2pPr marL="182558" indent="0">
              <a:buNone/>
              <a:defRPr/>
            </a:lvl2pPr>
            <a:lvl3pPr marL="357178" indent="0">
              <a:buNone/>
              <a:defRPr/>
            </a:lvl3pPr>
            <a:lvl4pPr marL="539737" indent="0">
              <a:buNone/>
              <a:defRPr/>
            </a:lvl4pPr>
            <a:lvl5pPr marL="714357" indent="0">
              <a:buNone/>
              <a:defRPr/>
            </a:lvl5pPr>
          </a:lstStyle>
          <a:p>
            <a:pPr lvl="0"/>
            <a:r>
              <a:rPr lang="en-US" dirty="0"/>
              <a:t>Sub-header</a:t>
            </a:r>
          </a:p>
        </p:txBody>
      </p:sp>
      <p:pic>
        <p:nvPicPr>
          <p:cNvPr id="7" name="Picture 8">
            <a:extLst>
              <a:ext uri="{FF2B5EF4-FFF2-40B4-BE49-F238E27FC236}">
                <a16:creationId xmlns:a16="http://schemas.microsoft.com/office/drawing/2014/main" id="{7CF41830-16CB-F449-BCC0-5D4FF3B8BDE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438229" y="5891364"/>
            <a:ext cx="1582057" cy="863491"/>
          </a:xfrm>
          <a:prstGeom prst="rect">
            <a:avLst/>
          </a:prstGeom>
        </p:spPr>
      </p:pic>
    </p:spTree>
    <p:extLst>
      <p:ext uri="{BB962C8B-B14F-4D97-AF65-F5344CB8AC3E}">
        <p14:creationId xmlns:p14="http://schemas.microsoft.com/office/powerpoint/2010/main" val="12853271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_3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62C744-C519-54A7-DD4E-2A30272703F6}"/>
              </a:ext>
            </a:extLst>
          </p:cNvPr>
          <p:cNvSpPr/>
          <p:nvPr userDrawn="1"/>
        </p:nvSpPr>
        <p:spPr>
          <a:xfrm>
            <a:off x="43542" y="43543"/>
            <a:ext cx="12101004" cy="6767916"/>
          </a:xfrm>
          <a:prstGeom prst="rect">
            <a:avLst/>
          </a:prstGeom>
          <a:solidFill>
            <a:schemeClr val="bg1"/>
          </a:solidFill>
          <a:ln w="1143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C5F0DF4-22C0-DF67-F224-872921B3ABD3}"/>
              </a:ext>
            </a:extLst>
          </p:cNvPr>
          <p:cNvSpPr>
            <a:spLocks noGrp="1"/>
          </p:cNvSpPr>
          <p:nvPr>
            <p:ph type="body" idx="1"/>
          </p:nvPr>
        </p:nvSpPr>
        <p:spPr>
          <a:xfrm>
            <a:off x="345440" y="1886366"/>
            <a:ext cx="5652135" cy="823912"/>
          </a:xfrm>
        </p:spPr>
        <p:txBody>
          <a:bodyPr anchor="b">
            <a:normAutofit/>
          </a:bodyPr>
          <a:lstStyle>
            <a:lvl1pPr marL="0" indent="0">
              <a:buNone/>
              <a:defRPr sz="18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B19E2F-8FDE-D2E7-260A-189D23374D6F}"/>
              </a:ext>
            </a:extLst>
          </p:cNvPr>
          <p:cNvSpPr>
            <a:spLocks noGrp="1"/>
          </p:cNvSpPr>
          <p:nvPr>
            <p:ph sz="half" idx="2"/>
          </p:nvPr>
        </p:nvSpPr>
        <p:spPr>
          <a:xfrm>
            <a:off x="345440" y="2782470"/>
            <a:ext cx="5652135" cy="3407193"/>
          </a:xfrm>
        </p:spPr>
        <p:txBody>
          <a:bodyPr/>
          <a:lstStyle>
            <a:lvl1pPr>
              <a:defRPr sz="1400"/>
            </a:lvl1pPr>
            <a:lvl2pPr>
              <a:defRPr sz="1200"/>
            </a:lvl2pPr>
            <a:lvl3pPr>
              <a:defRPr sz="1000"/>
            </a:lvl3pPr>
            <a:lvl4pPr>
              <a:defRPr sz="800"/>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Slide Number Placeholder 5">
            <a:extLst>
              <a:ext uri="{FF2B5EF4-FFF2-40B4-BE49-F238E27FC236}">
                <a16:creationId xmlns:a16="http://schemas.microsoft.com/office/drawing/2014/main" id="{5386E8BD-31EC-E9FD-91EC-2403810CC770}"/>
              </a:ext>
            </a:extLst>
          </p:cNvPr>
          <p:cNvSpPr>
            <a:spLocks noGrp="1"/>
          </p:cNvSpPr>
          <p:nvPr>
            <p:ph type="sldNum" sz="quarter" idx="12"/>
          </p:nvPr>
        </p:nvSpPr>
        <p:spPr>
          <a:xfrm>
            <a:off x="9113520" y="6356350"/>
            <a:ext cx="2743200" cy="365125"/>
          </a:xfrm>
        </p:spPr>
        <p:txBody>
          <a:bodyPr/>
          <a:lstStyle>
            <a:lvl1pPr>
              <a:defRPr>
                <a:solidFill>
                  <a:schemeClr val="bg1">
                    <a:lumMod val="65000"/>
                  </a:schemeClr>
                </a:solidFill>
              </a:defRPr>
            </a:lvl1pPr>
          </a:lstStyle>
          <a:p>
            <a:fld id="{FB61EEEA-DD8F-6744-8D99-DA767C586B52}" type="slidenum">
              <a:rPr lang="en-US" smtClean="0"/>
              <a:pPr/>
              <a:t>‹#›</a:t>
            </a:fld>
            <a:endParaRPr lang="en-US"/>
          </a:p>
        </p:txBody>
      </p:sp>
      <p:sp>
        <p:nvSpPr>
          <p:cNvPr id="8" name="Text Placeholder 2">
            <a:extLst>
              <a:ext uri="{FF2B5EF4-FFF2-40B4-BE49-F238E27FC236}">
                <a16:creationId xmlns:a16="http://schemas.microsoft.com/office/drawing/2014/main" id="{0468E330-BE4B-A8D0-F317-C509E548EB72}"/>
              </a:ext>
            </a:extLst>
          </p:cNvPr>
          <p:cNvSpPr>
            <a:spLocks noGrp="1"/>
          </p:cNvSpPr>
          <p:nvPr>
            <p:ph type="body" idx="15"/>
          </p:nvPr>
        </p:nvSpPr>
        <p:spPr>
          <a:xfrm>
            <a:off x="6196050" y="1886366"/>
            <a:ext cx="5652135" cy="823912"/>
          </a:xfrm>
        </p:spPr>
        <p:txBody>
          <a:bodyPr anchor="b">
            <a:normAutofit/>
          </a:bodyPr>
          <a:lstStyle>
            <a:lvl1pPr marL="0" indent="0">
              <a:buNone/>
              <a:defRPr sz="18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9" name="Content Placeholder 3">
            <a:extLst>
              <a:ext uri="{FF2B5EF4-FFF2-40B4-BE49-F238E27FC236}">
                <a16:creationId xmlns:a16="http://schemas.microsoft.com/office/drawing/2014/main" id="{AFD48F69-6ABD-78D0-47AE-EEF3D4119C91}"/>
              </a:ext>
            </a:extLst>
          </p:cNvPr>
          <p:cNvSpPr>
            <a:spLocks noGrp="1"/>
          </p:cNvSpPr>
          <p:nvPr>
            <p:ph sz="half" idx="16"/>
          </p:nvPr>
        </p:nvSpPr>
        <p:spPr>
          <a:xfrm>
            <a:off x="6196050" y="2782470"/>
            <a:ext cx="5652135" cy="3407193"/>
          </a:xfrm>
        </p:spPr>
        <p:txBody>
          <a:bodyPr/>
          <a:lstStyle>
            <a:lvl1pPr>
              <a:defRPr sz="1400"/>
            </a:lvl1pPr>
            <a:lvl2pPr>
              <a:defRPr sz="1200"/>
            </a:lvl2pPr>
            <a:lvl3pPr>
              <a:defRPr sz="1000"/>
            </a:lvl3pPr>
            <a:lvl4pPr>
              <a:defRPr sz="800"/>
            </a:lvl4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7" name="Picture 6">
            <a:extLst>
              <a:ext uri="{FF2B5EF4-FFF2-40B4-BE49-F238E27FC236}">
                <a16:creationId xmlns:a16="http://schemas.microsoft.com/office/drawing/2014/main" id="{8227DC03-7193-FFC6-2F21-6EAB7B796D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21013" y="342235"/>
            <a:ext cx="1335707" cy="305764"/>
          </a:xfrm>
          <a:prstGeom prst="rect">
            <a:avLst/>
          </a:prstGeom>
        </p:spPr>
      </p:pic>
      <p:sp>
        <p:nvSpPr>
          <p:cNvPr id="10" name="Title 1">
            <a:extLst>
              <a:ext uri="{FF2B5EF4-FFF2-40B4-BE49-F238E27FC236}">
                <a16:creationId xmlns:a16="http://schemas.microsoft.com/office/drawing/2014/main" id="{BFA53552-DF0A-CD71-5B71-33A7B97A776F}"/>
              </a:ext>
            </a:extLst>
          </p:cNvPr>
          <p:cNvSpPr>
            <a:spLocks noGrp="1"/>
          </p:cNvSpPr>
          <p:nvPr>
            <p:ph type="title" hasCustomPrompt="1"/>
          </p:nvPr>
        </p:nvSpPr>
        <p:spPr>
          <a:xfrm>
            <a:off x="345440" y="588936"/>
            <a:ext cx="9926320" cy="846920"/>
          </a:xfrm>
        </p:spPr>
        <p:txBody>
          <a:bodyPr anchor="t">
            <a:normAutofit/>
          </a:bodyPr>
          <a:lstStyle>
            <a:lvl1pPr>
              <a:defRPr sz="3200"/>
            </a:lvl1pPr>
          </a:lstStyle>
          <a:p>
            <a:r>
              <a:rPr lang="en-GB"/>
              <a:t>CLICK TO EDIT MASTER TITLE STYLE</a:t>
            </a:r>
            <a:endParaRPr lang="en-US"/>
          </a:p>
        </p:txBody>
      </p:sp>
    </p:spTree>
    <p:extLst>
      <p:ext uri="{BB962C8B-B14F-4D97-AF65-F5344CB8AC3E}">
        <p14:creationId xmlns:p14="http://schemas.microsoft.com/office/powerpoint/2010/main" val="20389000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Key Take Out_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BC801E-9BED-719A-9C2C-9BDFED4BC125}"/>
              </a:ext>
            </a:extLst>
          </p:cNvPr>
          <p:cNvSpPr/>
          <p:nvPr userDrawn="1"/>
        </p:nvSpPr>
        <p:spPr>
          <a:xfrm>
            <a:off x="8468911" y="125496"/>
            <a:ext cx="3599159" cy="6595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D45503-E564-613B-2FE9-A158775A4442}"/>
              </a:ext>
            </a:extLst>
          </p:cNvPr>
          <p:cNvSpPr>
            <a:spLocks noGrp="1"/>
          </p:cNvSpPr>
          <p:nvPr>
            <p:ph type="title" hasCustomPrompt="1"/>
          </p:nvPr>
        </p:nvSpPr>
        <p:spPr>
          <a:xfrm>
            <a:off x="8798961" y="2497345"/>
            <a:ext cx="2727709" cy="1600200"/>
          </a:xfrm>
        </p:spPr>
        <p:txBody>
          <a:bodyPr anchor="b"/>
          <a:lstStyle>
            <a:lvl1pPr>
              <a:defRPr sz="3200">
                <a:solidFill>
                  <a:schemeClr val="bg1"/>
                </a:solidFil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7B6FB60-7894-9687-74E5-8BBA20294C1E}"/>
              </a:ext>
            </a:extLst>
          </p:cNvPr>
          <p:cNvSpPr>
            <a:spLocks noGrp="1"/>
          </p:cNvSpPr>
          <p:nvPr>
            <p:ph type="pic" idx="1"/>
          </p:nvPr>
        </p:nvSpPr>
        <p:spPr>
          <a:xfrm>
            <a:off x="4747143" y="125496"/>
            <a:ext cx="3721768" cy="6595979"/>
          </a:xfrm>
          <a:solidFill>
            <a:schemeClr val="bg1">
              <a:lumMod val="8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Slide Number Placeholder 5">
            <a:extLst>
              <a:ext uri="{FF2B5EF4-FFF2-40B4-BE49-F238E27FC236}">
                <a16:creationId xmlns:a16="http://schemas.microsoft.com/office/drawing/2014/main" id="{2952D97C-2881-6E67-3F46-5307D96CFD97}"/>
              </a:ext>
            </a:extLst>
          </p:cNvPr>
          <p:cNvSpPr>
            <a:spLocks noGrp="1"/>
          </p:cNvSpPr>
          <p:nvPr>
            <p:ph type="sldNum" sz="quarter" idx="12"/>
          </p:nvPr>
        </p:nvSpPr>
        <p:spPr>
          <a:xfrm>
            <a:off x="9113520" y="6356350"/>
            <a:ext cx="2743200" cy="365125"/>
          </a:xfrm>
        </p:spPr>
        <p:txBody>
          <a:bodyPr/>
          <a:lstStyle>
            <a:lvl1pPr>
              <a:defRPr>
                <a:solidFill>
                  <a:schemeClr val="bg1"/>
                </a:solidFill>
              </a:defRPr>
            </a:lvl1pPr>
          </a:lstStyle>
          <a:p>
            <a:fld id="{FB61EEEA-DD8F-6744-8D99-DA767C586B52}" type="slidenum">
              <a:rPr lang="en-US" smtClean="0"/>
              <a:pPr/>
              <a:t>‹#›</a:t>
            </a:fld>
            <a:endParaRPr lang="en-US"/>
          </a:p>
        </p:txBody>
      </p:sp>
      <p:sp>
        <p:nvSpPr>
          <p:cNvPr id="12" name="Title 1">
            <a:extLst>
              <a:ext uri="{FF2B5EF4-FFF2-40B4-BE49-F238E27FC236}">
                <a16:creationId xmlns:a16="http://schemas.microsoft.com/office/drawing/2014/main" id="{D2E32A93-3C36-A677-5787-10198F084D7A}"/>
              </a:ext>
            </a:extLst>
          </p:cNvPr>
          <p:cNvSpPr txBox="1">
            <a:spLocks/>
          </p:cNvSpPr>
          <p:nvPr userDrawn="1"/>
        </p:nvSpPr>
        <p:spPr>
          <a:xfrm>
            <a:off x="345440" y="588936"/>
            <a:ext cx="3985400" cy="84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chemeClr val="tx1"/>
                </a:solidFill>
                <a:latin typeface="Poppins" pitchFamily="2" charset="77"/>
                <a:ea typeface="+mj-ea"/>
                <a:cs typeface="Poppins" pitchFamily="2" charset="77"/>
              </a:defRPr>
            </a:lvl1pPr>
          </a:lstStyle>
          <a:p>
            <a:r>
              <a:rPr lang="en-GB"/>
              <a:t>CLICK TO EDIT MASTER TITLE STYLE</a:t>
            </a:r>
            <a:endParaRPr lang="en-US"/>
          </a:p>
        </p:txBody>
      </p:sp>
      <p:sp>
        <p:nvSpPr>
          <p:cNvPr id="14" name="Text Placeholder 3">
            <a:extLst>
              <a:ext uri="{FF2B5EF4-FFF2-40B4-BE49-F238E27FC236}">
                <a16:creationId xmlns:a16="http://schemas.microsoft.com/office/drawing/2014/main" id="{11342D1B-EC01-B928-AAED-7E5881A29452}"/>
              </a:ext>
            </a:extLst>
          </p:cNvPr>
          <p:cNvSpPr>
            <a:spLocks noGrp="1"/>
          </p:cNvSpPr>
          <p:nvPr>
            <p:ph type="body" sz="half" idx="2"/>
          </p:nvPr>
        </p:nvSpPr>
        <p:spPr>
          <a:xfrm>
            <a:off x="345439" y="2197090"/>
            <a:ext cx="3985400" cy="4071974"/>
          </a:xfrm>
        </p:spPr>
        <p:txBody>
          <a:bodyPr>
            <a:normAutofit/>
          </a:bodyPr>
          <a:lstStyle>
            <a:lvl1pPr marL="0" indent="0">
              <a:buNone/>
              <a:defRPr sz="2400">
                <a:solidFill>
                  <a:schemeClr val="tx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8" name="Picture 17" descr="A white letter on a black background&#10;&#10;Description automatically generated with low confidence">
            <a:extLst>
              <a:ext uri="{FF2B5EF4-FFF2-40B4-BE49-F238E27FC236}">
                <a16:creationId xmlns:a16="http://schemas.microsoft.com/office/drawing/2014/main" id="{99E9B8C0-7660-EE69-764C-B9BDB89A9B19}"/>
              </a:ext>
            </a:extLst>
          </p:cNvPr>
          <p:cNvPicPr>
            <a:picLocks noChangeAspect="1"/>
          </p:cNvPicPr>
          <p:nvPr userDrawn="1"/>
        </p:nvPicPr>
        <p:blipFill>
          <a:blip r:embed="rId2"/>
          <a:stretch>
            <a:fillRect/>
          </a:stretch>
        </p:blipFill>
        <p:spPr>
          <a:xfrm>
            <a:off x="10522453" y="342236"/>
            <a:ext cx="1341068" cy="305764"/>
          </a:xfrm>
          <a:prstGeom prst="rect">
            <a:avLst/>
          </a:prstGeom>
        </p:spPr>
      </p:pic>
    </p:spTree>
    <p:extLst>
      <p:ext uri="{BB962C8B-B14F-4D97-AF65-F5344CB8AC3E}">
        <p14:creationId xmlns:p14="http://schemas.microsoft.com/office/powerpoint/2010/main" val="3648878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vider_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A4EBF5-B219-5A22-B543-68D1364FE170}"/>
              </a:ext>
            </a:extLst>
          </p:cNvPr>
          <p:cNvSpPr/>
          <p:nvPr userDrawn="1"/>
        </p:nvSpPr>
        <p:spPr>
          <a:xfrm flipH="1">
            <a:off x="1" y="0"/>
            <a:ext cx="721516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Picture Placeholder 2">
            <a:extLst>
              <a:ext uri="{FF2B5EF4-FFF2-40B4-BE49-F238E27FC236}">
                <a16:creationId xmlns:a16="http://schemas.microsoft.com/office/drawing/2014/main" id="{B0A1ECB3-64FE-B306-0F8E-9003B71D4D80}"/>
              </a:ext>
            </a:extLst>
          </p:cNvPr>
          <p:cNvSpPr>
            <a:spLocks noGrp="1"/>
          </p:cNvSpPr>
          <p:nvPr>
            <p:ph type="pic" idx="14"/>
          </p:nvPr>
        </p:nvSpPr>
        <p:spPr>
          <a:xfrm>
            <a:off x="112294" y="125496"/>
            <a:ext cx="6982562" cy="6607008"/>
          </a:xfrm>
          <a:solidFill>
            <a:schemeClr val="bg1">
              <a:lumMod val="8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5FD45503-E564-613B-2FE9-A158775A4442}"/>
              </a:ext>
            </a:extLst>
          </p:cNvPr>
          <p:cNvSpPr>
            <a:spLocks noGrp="1"/>
          </p:cNvSpPr>
          <p:nvPr>
            <p:ph type="title" hasCustomPrompt="1"/>
          </p:nvPr>
        </p:nvSpPr>
        <p:spPr>
          <a:xfrm>
            <a:off x="7741634" y="1957136"/>
            <a:ext cx="3895591" cy="1600200"/>
          </a:xfrm>
        </p:spPr>
        <p:txBody>
          <a:bodyPr anchor="b"/>
          <a:lstStyle>
            <a:lvl1pPr>
              <a:defRPr sz="3200">
                <a:solidFill>
                  <a:schemeClr val="accent6"/>
                </a:solidFill>
              </a:defRPr>
            </a:lvl1pPr>
          </a:lstStyle>
          <a:p>
            <a:r>
              <a:rPr lang="en-GB"/>
              <a:t>CLICK TO EDIT MASTER TITLE STYLE</a:t>
            </a:r>
            <a:endParaRPr lang="en-US"/>
          </a:p>
        </p:txBody>
      </p:sp>
      <p:sp>
        <p:nvSpPr>
          <p:cNvPr id="4" name="Text Placeholder 3">
            <a:extLst>
              <a:ext uri="{FF2B5EF4-FFF2-40B4-BE49-F238E27FC236}">
                <a16:creationId xmlns:a16="http://schemas.microsoft.com/office/drawing/2014/main" id="{3303C4BC-5B17-1FB7-19E2-D35E8028D856}"/>
              </a:ext>
            </a:extLst>
          </p:cNvPr>
          <p:cNvSpPr>
            <a:spLocks noGrp="1"/>
          </p:cNvSpPr>
          <p:nvPr>
            <p:ph type="body" sz="half" idx="2"/>
          </p:nvPr>
        </p:nvSpPr>
        <p:spPr>
          <a:xfrm>
            <a:off x="7741634" y="3879247"/>
            <a:ext cx="3895591" cy="2200710"/>
          </a:xfrm>
        </p:spPr>
        <p:txBody>
          <a:bodyPr>
            <a:normAutofit/>
          </a:bodyPr>
          <a:lstStyle>
            <a:lvl1pPr marL="0" indent="0">
              <a:buNone/>
              <a:defRPr sz="2400">
                <a:solidFill>
                  <a:schemeClr val="tx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Slide Number Placeholder 5">
            <a:extLst>
              <a:ext uri="{FF2B5EF4-FFF2-40B4-BE49-F238E27FC236}">
                <a16:creationId xmlns:a16="http://schemas.microsoft.com/office/drawing/2014/main" id="{7DA4304D-AECB-3BEF-B234-88A50F01A376}"/>
              </a:ext>
            </a:extLst>
          </p:cNvPr>
          <p:cNvSpPr>
            <a:spLocks noGrp="1"/>
          </p:cNvSpPr>
          <p:nvPr>
            <p:ph type="sldNum" sz="quarter" idx="12"/>
          </p:nvPr>
        </p:nvSpPr>
        <p:spPr>
          <a:xfrm>
            <a:off x="9113520" y="6356350"/>
            <a:ext cx="2743200" cy="365125"/>
          </a:xfrm>
        </p:spPr>
        <p:txBody>
          <a:bodyPr/>
          <a:lstStyle>
            <a:lvl1pPr>
              <a:defRPr>
                <a:solidFill>
                  <a:schemeClr val="tx1"/>
                </a:solidFill>
              </a:defRPr>
            </a:lvl1pPr>
          </a:lstStyle>
          <a:p>
            <a:fld id="{FB61EEEA-DD8F-6744-8D99-DA767C586B52}" type="slidenum">
              <a:rPr lang="en-US" smtClean="0"/>
              <a:pPr/>
              <a:t>‹#›</a:t>
            </a:fld>
            <a:endParaRPr lang="en-US"/>
          </a:p>
        </p:txBody>
      </p:sp>
      <p:pic>
        <p:nvPicPr>
          <p:cNvPr id="7" name="Picture 6">
            <a:extLst>
              <a:ext uri="{FF2B5EF4-FFF2-40B4-BE49-F238E27FC236}">
                <a16:creationId xmlns:a16="http://schemas.microsoft.com/office/drawing/2014/main" id="{AB91645D-0792-D4D5-013A-B2A0D412F4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21013" y="342235"/>
            <a:ext cx="1335707" cy="305764"/>
          </a:xfrm>
          <a:prstGeom prst="rect">
            <a:avLst/>
          </a:prstGeom>
        </p:spPr>
      </p:pic>
    </p:spTree>
    <p:extLst>
      <p:ext uri="{BB962C8B-B14F-4D97-AF65-F5344CB8AC3E}">
        <p14:creationId xmlns:p14="http://schemas.microsoft.com/office/powerpoint/2010/main" val="5724957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_4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A090D1-0E6F-AB98-FC29-4B8A5986F6D4}"/>
              </a:ext>
            </a:extLst>
          </p:cNvPr>
          <p:cNvSpPr/>
          <p:nvPr userDrawn="1"/>
        </p:nvSpPr>
        <p:spPr>
          <a:xfrm>
            <a:off x="43542" y="43543"/>
            <a:ext cx="12101004" cy="6767916"/>
          </a:xfrm>
          <a:prstGeom prst="rect">
            <a:avLst/>
          </a:prstGeom>
          <a:solidFill>
            <a:schemeClr val="bg1"/>
          </a:solidFill>
          <a:ln w="1143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C5F0DF4-22C0-DF67-F224-872921B3ABD3}"/>
              </a:ext>
            </a:extLst>
          </p:cNvPr>
          <p:cNvSpPr>
            <a:spLocks noGrp="1"/>
          </p:cNvSpPr>
          <p:nvPr>
            <p:ph type="body" idx="1"/>
          </p:nvPr>
        </p:nvSpPr>
        <p:spPr>
          <a:xfrm>
            <a:off x="345440" y="1886366"/>
            <a:ext cx="5652135" cy="823912"/>
          </a:xfrm>
        </p:spPr>
        <p:txBody>
          <a:bodyPr anchor="b">
            <a:normAutofit/>
          </a:bodyPr>
          <a:lstStyle>
            <a:lvl1pPr marL="0" indent="0">
              <a:buNone/>
              <a:defRPr sz="18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B19E2F-8FDE-D2E7-260A-189D23374D6F}"/>
              </a:ext>
            </a:extLst>
          </p:cNvPr>
          <p:cNvSpPr>
            <a:spLocks noGrp="1"/>
          </p:cNvSpPr>
          <p:nvPr>
            <p:ph sz="half" idx="2"/>
          </p:nvPr>
        </p:nvSpPr>
        <p:spPr>
          <a:xfrm>
            <a:off x="345440" y="2782470"/>
            <a:ext cx="5652135" cy="3407193"/>
          </a:xfrm>
        </p:spPr>
        <p:txBody>
          <a:bodyPr/>
          <a:lstStyle>
            <a:lvl1pPr>
              <a:defRPr sz="1400"/>
            </a:lvl1pPr>
            <a:lvl2pPr>
              <a:defRPr sz="1200"/>
            </a:lvl2pPr>
            <a:lvl3pPr>
              <a:defRPr sz="1000"/>
            </a:lvl3pPr>
            <a:lvl4pPr>
              <a:defRPr sz="800"/>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Slide Number Placeholder 5">
            <a:extLst>
              <a:ext uri="{FF2B5EF4-FFF2-40B4-BE49-F238E27FC236}">
                <a16:creationId xmlns:a16="http://schemas.microsoft.com/office/drawing/2014/main" id="{5386E8BD-31EC-E9FD-91EC-2403810CC770}"/>
              </a:ext>
            </a:extLst>
          </p:cNvPr>
          <p:cNvSpPr>
            <a:spLocks noGrp="1"/>
          </p:cNvSpPr>
          <p:nvPr>
            <p:ph type="sldNum" sz="quarter" idx="12"/>
          </p:nvPr>
        </p:nvSpPr>
        <p:spPr>
          <a:xfrm>
            <a:off x="9113520" y="6356350"/>
            <a:ext cx="2743200" cy="365125"/>
          </a:xfrm>
        </p:spPr>
        <p:txBody>
          <a:bodyPr/>
          <a:lstStyle>
            <a:lvl1pPr>
              <a:defRPr>
                <a:solidFill>
                  <a:schemeClr val="bg1">
                    <a:lumMod val="65000"/>
                  </a:schemeClr>
                </a:solidFill>
              </a:defRPr>
            </a:lvl1pPr>
          </a:lstStyle>
          <a:p>
            <a:fld id="{FB61EEEA-DD8F-6744-8D99-DA767C586B52}" type="slidenum">
              <a:rPr lang="en-US" smtClean="0"/>
              <a:pPr/>
              <a:t>‹#›</a:t>
            </a:fld>
            <a:endParaRPr lang="en-US"/>
          </a:p>
        </p:txBody>
      </p:sp>
      <p:sp>
        <p:nvSpPr>
          <p:cNvPr id="8" name="Text Placeholder 2">
            <a:extLst>
              <a:ext uri="{FF2B5EF4-FFF2-40B4-BE49-F238E27FC236}">
                <a16:creationId xmlns:a16="http://schemas.microsoft.com/office/drawing/2014/main" id="{0468E330-BE4B-A8D0-F317-C509E548EB72}"/>
              </a:ext>
            </a:extLst>
          </p:cNvPr>
          <p:cNvSpPr>
            <a:spLocks noGrp="1"/>
          </p:cNvSpPr>
          <p:nvPr>
            <p:ph type="body" idx="15"/>
          </p:nvPr>
        </p:nvSpPr>
        <p:spPr>
          <a:xfrm>
            <a:off x="6196050" y="1886366"/>
            <a:ext cx="5652135" cy="823912"/>
          </a:xfrm>
        </p:spPr>
        <p:txBody>
          <a:bodyPr anchor="b">
            <a:normAutofit/>
          </a:bodyPr>
          <a:lstStyle>
            <a:lvl1pPr marL="0" indent="0">
              <a:buNone/>
              <a:defRPr sz="18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9" name="Content Placeholder 3">
            <a:extLst>
              <a:ext uri="{FF2B5EF4-FFF2-40B4-BE49-F238E27FC236}">
                <a16:creationId xmlns:a16="http://schemas.microsoft.com/office/drawing/2014/main" id="{AFD48F69-6ABD-78D0-47AE-EEF3D4119C91}"/>
              </a:ext>
            </a:extLst>
          </p:cNvPr>
          <p:cNvSpPr>
            <a:spLocks noGrp="1"/>
          </p:cNvSpPr>
          <p:nvPr>
            <p:ph sz="half" idx="16"/>
          </p:nvPr>
        </p:nvSpPr>
        <p:spPr>
          <a:xfrm>
            <a:off x="6196050" y="2782470"/>
            <a:ext cx="5652135" cy="3407193"/>
          </a:xfrm>
        </p:spPr>
        <p:txBody>
          <a:bodyPr/>
          <a:lstStyle>
            <a:lvl1pPr>
              <a:defRPr sz="1400"/>
            </a:lvl1pPr>
            <a:lvl2pPr>
              <a:defRPr sz="1200"/>
            </a:lvl2pPr>
            <a:lvl3pPr>
              <a:defRPr sz="1000"/>
            </a:lvl3pPr>
            <a:lvl4pPr>
              <a:defRPr sz="800"/>
            </a:lvl4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7" name="Picture 6">
            <a:extLst>
              <a:ext uri="{FF2B5EF4-FFF2-40B4-BE49-F238E27FC236}">
                <a16:creationId xmlns:a16="http://schemas.microsoft.com/office/drawing/2014/main" id="{8227DC03-7193-FFC6-2F21-6EAB7B796D1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21013" y="342235"/>
            <a:ext cx="1335707" cy="305764"/>
          </a:xfrm>
          <a:prstGeom prst="rect">
            <a:avLst/>
          </a:prstGeom>
        </p:spPr>
      </p:pic>
      <p:sp>
        <p:nvSpPr>
          <p:cNvPr id="10" name="Title 1">
            <a:extLst>
              <a:ext uri="{FF2B5EF4-FFF2-40B4-BE49-F238E27FC236}">
                <a16:creationId xmlns:a16="http://schemas.microsoft.com/office/drawing/2014/main" id="{BFA53552-DF0A-CD71-5B71-33A7B97A776F}"/>
              </a:ext>
            </a:extLst>
          </p:cNvPr>
          <p:cNvSpPr>
            <a:spLocks noGrp="1"/>
          </p:cNvSpPr>
          <p:nvPr>
            <p:ph type="title" hasCustomPrompt="1"/>
          </p:nvPr>
        </p:nvSpPr>
        <p:spPr>
          <a:xfrm>
            <a:off x="345440" y="588936"/>
            <a:ext cx="9926320" cy="846920"/>
          </a:xfrm>
        </p:spPr>
        <p:txBody>
          <a:bodyPr anchor="t">
            <a:normAutofit/>
          </a:bodyPr>
          <a:lstStyle>
            <a:lvl1pPr>
              <a:defRPr sz="3200"/>
            </a:lvl1pPr>
          </a:lstStyle>
          <a:p>
            <a:r>
              <a:rPr lang="en-GB"/>
              <a:t>CLICK TO EDIT MASTER TITLE STYLE</a:t>
            </a:r>
            <a:endParaRPr lang="en-US"/>
          </a:p>
        </p:txBody>
      </p:sp>
    </p:spTree>
    <p:extLst>
      <p:ext uri="{BB962C8B-B14F-4D97-AF65-F5344CB8AC3E}">
        <p14:creationId xmlns:p14="http://schemas.microsoft.com/office/powerpoint/2010/main" val="18419117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Key Take Out_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BC801E-9BED-719A-9C2C-9BDFED4BC125}"/>
              </a:ext>
            </a:extLst>
          </p:cNvPr>
          <p:cNvSpPr/>
          <p:nvPr userDrawn="1"/>
        </p:nvSpPr>
        <p:spPr>
          <a:xfrm>
            <a:off x="8468911" y="125496"/>
            <a:ext cx="3599159" cy="65959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D45503-E564-613B-2FE9-A158775A4442}"/>
              </a:ext>
            </a:extLst>
          </p:cNvPr>
          <p:cNvSpPr>
            <a:spLocks noGrp="1"/>
          </p:cNvSpPr>
          <p:nvPr>
            <p:ph type="title" hasCustomPrompt="1"/>
          </p:nvPr>
        </p:nvSpPr>
        <p:spPr>
          <a:xfrm>
            <a:off x="8798961" y="2497345"/>
            <a:ext cx="2727709" cy="1600200"/>
          </a:xfrm>
        </p:spPr>
        <p:txBody>
          <a:bodyPr anchor="b"/>
          <a:lstStyle>
            <a:lvl1pPr>
              <a:defRPr sz="3200">
                <a:solidFill>
                  <a:schemeClr val="bg1"/>
                </a:solidFil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7B6FB60-7894-9687-74E5-8BBA20294C1E}"/>
              </a:ext>
            </a:extLst>
          </p:cNvPr>
          <p:cNvSpPr>
            <a:spLocks noGrp="1"/>
          </p:cNvSpPr>
          <p:nvPr>
            <p:ph type="pic" idx="1"/>
          </p:nvPr>
        </p:nvSpPr>
        <p:spPr>
          <a:xfrm>
            <a:off x="4747143" y="125496"/>
            <a:ext cx="3721768" cy="6595979"/>
          </a:xfrm>
          <a:solidFill>
            <a:schemeClr val="bg1">
              <a:lumMod val="8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Slide Number Placeholder 5">
            <a:extLst>
              <a:ext uri="{FF2B5EF4-FFF2-40B4-BE49-F238E27FC236}">
                <a16:creationId xmlns:a16="http://schemas.microsoft.com/office/drawing/2014/main" id="{2952D97C-2881-6E67-3F46-5307D96CFD97}"/>
              </a:ext>
            </a:extLst>
          </p:cNvPr>
          <p:cNvSpPr>
            <a:spLocks noGrp="1"/>
          </p:cNvSpPr>
          <p:nvPr>
            <p:ph type="sldNum" sz="quarter" idx="12"/>
          </p:nvPr>
        </p:nvSpPr>
        <p:spPr>
          <a:xfrm>
            <a:off x="9113520" y="6356350"/>
            <a:ext cx="2743200" cy="365125"/>
          </a:xfrm>
        </p:spPr>
        <p:txBody>
          <a:bodyPr/>
          <a:lstStyle>
            <a:lvl1pPr>
              <a:defRPr>
                <a:solidFill>
                  <a:schemeClr val="bg1"/>
                </a:solidFill>
              </a:defRPr>
            </a:lvl1pPr>
          </a:lstStyle>
          <a:p>
            <a:fld id="{FB61EEEA-DD8F-6744-8D99-DA767C586B52}" type="slidenum">
              <a:rPr lang="en-US" smtClean="0"/>
              <a:pPr/>
              <a:t>‹#›</a:t>
            </a:fld>
            <a:endParaRPr lang="en-US"/>
          </a:p>
        </p:txBody>
      </p:sp>
      <p:sp>
        <p:nvSpPr>
          <p:cNvPr id="12" name="Title 1">
            <a:extLst>
              <a:ext uri="{FF2B5EF4-FFF2-40B4-BE49-F238E27FC236}">
                <a16:creationId xmlns:a16="http://schemas.microsoft.com/office/drawing/2014/main" id="{D2E32A93-3C36-A677-5787-10198F084D7A}"/>
              </a:ext>
            </a:extLst>
          </p:cNvPr>
          <p:cNvSpPr txBox="1">
            <a:spLocks/>
          </p:cNvSpPr>
          <p:nvPr userDrawn="1"/>
        </p:nvSpPr>
        <p:spPr>
          <a:xfrm>
            <a:off x="345440" y="588936"/>
            <a:ext cx="3985400" cy="84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chemeClr val="tx1"/>
                </a:solidFill>
                <a:latin typeface="Poppins" pitchFamily="2" charset="77"/>
                <a:ea typeface="+mj-ea"/>
                <a:cs typeface="Poppins" pitchFamily="2" charset="77"/>
              </a:defRPr>
            </a:lvl1pPr>
          </a:lstStyle>
          <a:p>
            <a:r>
              <a:rPr lang="en-GB"/>
              <a:t>CLICK TO EDIT MASTER TITLE STYLE</a:t>
            </a:r>
            <a:endParaRPr lang="en-US"/>
          </a:p>
        </p:txBody>
      </p:sp>
      <p:sp>
        <p:nvSpPr>
          <p:cNvPr id="14" name="Text Placeholder 3">
            <a:extLst>
              <a:ext uri="{FF2B5EF4-FFF2-40B4-BE49-F238E27FC236}">
                <a16:creationId xmlns:a16="http://schemas.microsoft.com/office/drawing/2014/main" id="{11342D1B-EC01-B928-AAED-7E5881A29452}"/>
              </a:ext>
            </a:extLst>
          </p:cNvPr>
          <p:cNvSpPr>
            <a:spLocks noGrp="1"/>
          </p:cNvSpPr>
          <p:nvPr>
            <p:ph type="body" sz="half" idx="2"/>
          </p:nvPr>
        </p:nvSpPr>
        <p:spPr>
          <a:xfrm>
            <a:off x="345439" y="2197090"/>
            <a:ext cx="3985400" cy="4071974"/>
          </a:xfrm>
        </p:spPr>
        <p:txBody>
          <a:bodyPr>
            <a:normAutofit/>
          </a:bodyPr>
          <a:lstStyle>
            <a:lvl1pPr marL="0" indent="0">
              <a:buNone/>
              <a:defRPr sz="2400">
                <a:solidFill>
                  <a:schemeClr val="tx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8" name="Picture 17" descr="A white letter on a black background&#10;&#10;Description automatically generated with low confidence">
            <a:extLst>
              <a:ext uri="{FF2B5EF4-FFF2-40B4-BE49-F238E27FC236}">
                <a16:creationId xmlns:a16="http://schemas.microsoft.com/office/drawing/2014/main" id="{99E9B8C0-7660-EE69-764C-B9BDB89A9B19}"/>
              </a:ext>
            </a:extLst>
          </p:cNvPr>
          <p:cNvPicPr>
            <a:picLocks noChangeAspect="1"/>
          </p:cNvPicPr>
          <p:nvPr userDrawn="1"/>
        </p:nvPicPr>
        <p:blipFill>
          <a:blip r:embed="rId2"/>
          <a:stretch>
            <a:fillRect/>
          </a:stretch>
        </p:blipFill>
        <p:spPr>
          <a:xfrm>
            <a:off x="10522453" y="342236"/>
            <a:ext cx="1341068" cy="305764"/>
          </a:xfrm>
          <a:prstGeom prst="rect">
            <a:avLst/>
          </a:prstGeom>
        </p:spPr>
      </p:pic>
    </p:spTree>
    <p:extLst>
      <p:ext uri="{BB962C8B-B14F-4D97-AF65-F5344CB8AC3E}">
        <p14:creationId xmlns:p14="http://schemas.microsoft.com/office/powerpoint/2010/main" val="2392521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AF381-5537-435C-8028-ACE56CA68561}"/>
              </a:ext>
            </a:extLst>
          </p:cNvPr>
          <p:cNvSpPr>
            <a:spLocks noGrp="1"/>
          </p:cNvSpPr>
          <p:nvPr>
            <p:ph type="dt" sz="half" idx="10"/>
          </p:nvPr>
        </p:nvSpPr>
        <p:spPr/>
        <p:txBody>
          <a:bodyPr/>
          <a:lstStyle/>
          <a:p>
            <a:fld id="{722C2415-8107-476E-8CF8-47B58F6714E4}" type="datetimeFigureOut">
              <a:rPr lang="en-US" smtClean="0"/>
              <a:t>3/28/2024</a:t>
            </a:fld>
            <a:endParaRPr lang="en-US"/>
          </a:p>
        </p:txBody>
      </p:sp>
      <p:sp>
        <p:nvSpPr>
          <p:cNvPr id="3" name="Footer Placeholder 2">
            <a:extLst>
              <a:ext uri="{FF2B5EF4-FFF2-40B4-BE49-F238E27FC236}">
                <a16:creationId xmlns:a16="http://schemas.microsoft.com/office/drawing/2014/main" id="{BDAA1B66-A48A-415F-A646-222A9A81EA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37D522-C63E-45BF-9D8D-388200186603}"/>
              </a:ext>
            </a:extLst>
          </p:cNvPr>
          <p:cNvSpPr>
            <a:spLocks noGrp="1"/>
          </p:cNvSpPr>
          <p:nvPr>
            <p:ph type="sldNum" sz="quarter" idx="12"/>
          </p:nvPr>
        </p:nvSpPr>
        <p:spPr/>
        <p:txBody>
          <a:bodyPr/>
          <a:lstStyle/>
          <a:p>
            <a:fld id="{A749462A-0905-4515-A00C-6173CE41A637}" type="slidenum">
              <a:rPr lang="en-US" smtClean="0"/>
              <a:t>‹#›</a:t>
            </a:fld>
            <a:endParaRPr lang="en-US"/>
          </a:p>
        </p:txBody>
      </p:sp>
    </p:spTree>
    <p:extLst>
      <p:ext uri="{BB962C8B-B14F-4D97-AF65-F5344CB8AC3E}">
        <p14:creationId xmlns:p14="http://schemas.microsoft.com/office/powerpoint/2010/main" val="20828592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Bland slide with logo">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8230" y="5891365"/>
            <a:ext cx="1582057" cy="863491"/>
          </a:xfrm>
          <a:prstGeom prst="rect">
            <a:avLst/>
          </a:prstGeom>
        </p:spPr>
      </p:pic>
    </p:spTree>
    <p:extLst>
      <p:ext uri="{BB962C8B-B14F-4D97-AF65-F5344CB8AC3E}">
        <p14:creationId xmlns:p14="http://schemas.microsoft.com/office/powerpoint/2010/main" val="1908293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slide 2">
    <p:spTree>
      <p:nvGrpSpPr>
        <p:cNvPr id="1" name=""/>
        <p:cNvGrpSpPr/>
        <p:nvPr/>
      </p:nvGrpSpPr>
      <p:grpSpPr>
        <a:xfrm>
          <a:off x="0" y="0"/>
          <a:ext cx="0" cy="0"/>
          <a:chOff x="0" y="0"/>
          <a:chExt cx="0" cy="0"/>
        </a:xfrm>
      </p:grpSpPr>
      <p:pic>
        <p:nvPicPr>
          <p:cNvPr id="14" name="Bildobjekt 6">
            <a:extLst>
              <a:ext uri="{FF2B5EF4-FFF2-40B4-BE49-F238E27FC236}">
                <a16:creationId xmlns:a16="http://schemas.microsoft.com/office/drawing/2014/main" id="{EEEDCD1A-B428-1D4F-861D-05D1BA3C0F5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57017"/>
            <a:ext cx="12192000" cy="5926953"/>
          </a:xfrm>
          <a:prstGeom prst="rect">
            <a:avLst/>
          </a:prstGeom>
        </p:spPr>
      </p:pic>
      <p:sp>
        <p:nvSpPr>
          <p:cNvPr id="26" name="Rectangle 15">
            <a:extLst>
              <a:ext uri="{FF2B5EF4-FFF2-40B4-BE49-F238E27FC236}">
                <a16:creationId xmlns:a16="http://schemas.microsoft.com/office/drawing/2014/main" id="{C67B28C9-144D-5F42-96EB-3300B7C7BAF2}"/>
              </a:ext>
            </a:extLst>
          </p:cNvPr>
          <p:cNvSpPr/>
          <p:nvPr userDrawn="1"/>
        </p:nvSpPr>
        <p:spPr>
          <a:xfrm>
            <a:off x="1" y="996287"/>
            <a:ext cx="4977244" cy="3097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 Placeholder 8">
            <a:extLst>
              <a:ext uri="{FF2B5EF4-FFF2-40B4-BE49-F238E27FC236}">
                <a16:creationId xmlns:a16="http://schemas.microsoft.com/office/drawing/2014/main" id="{07248A59-541A-8D49-93C2-8C4C3F562E40}"/>
              </a:ext>
            </a:extLst>
          </p:cNvPr>
          <p:cNvSpPr>
            <a:spLocks noGrp="1"/>
          </p:cNvSpPr>
          <p:nvPr>
            <p:ph type="body" sz="quarter" idx="11" hasCustomPrompt="1"/>
          </p:nvPr>
        </p:nvSpPr>
        <p:spPr>
          <a:xfrm>
            <a:off x="554558" y="1237156"/>
            <a:ext cx="4252575" cy="1651517"/>
          </a:xfrm>
          <a:prstGeom prst="rect">
            <a:avLst/>
          </a:prstGeom>
        </p:spPr>
        <p:txBody>
          <a:bodyPr>
            <a:noAutofit/>
          </a:bodyPr>
          <a:lstStyle>
            <a:lvl1pPr marL="0" indent="0">
              <a:lnSpc>
                <a:spcPct val="100000"/>
              </a:lnSpc>
              <a:spcBef>
                <a:spcPts val="0"/>
              </a:spcBef>
              <a:buNone/>
              <a:defRPr sz="3200" b="1" baseline="0">
                <a:solidFill>
                  <a:schemeClr val="bg1"/>
                </a:solidFill>
              </a:defRPr>
            </a:lvl1pPr>
            <a:lvl2pPr marL="182558" indent="0">
              <a:buNone/>
              <a:defRPr>
                <a:solidFill>
                  <a:schemeClr val="tx2"/>
                </a:solidFill>
              </a:defRPr>
            </a:lvl2pPr>
            <a:lvl3pPr marL="357178" indent="0">
              <a:buNone/>
              <a:defRPr>
                <a:solidFill>
                  <a:schemeClr val="tx2"/>
                </a:solidFill>
              </a:defRPr>
            </a:lvl3pPr>
            <a:lvl4pPr marL="539737" indent="0">
              <a:buNone/>
              <a:defRPr>
                <a:solidFill>
                  <a:schemeClr val="tx2"/>
                </a:solidFill>
              </a:defRPr>
            </a:lvl4pPr>
            <a:lvl5pPr marL="714357" indent="0">
              <a:buNone/>
              <a:defRPr>
                <a:solidFill>
                  <a:schemeClr val="tx2"/>
                </a:solidFill>
              </a:defRPr>
            </a:lvl5pPr>
          </a:lstStyle>
          <a:p>
            <a:pPr lvl="0"/>
            <a:r>
              <a:rPr lang="en-US" dirty="0"/>
              <a:t>PowerPoint presentation header</a:t>
            </a:r>
          </a:p>
        </p:txBody>
      </p:sp>
      <p:sp>
        <p:nvSpPr>
          <p:cNvPr id="28" name="Text Placeholder 11">
            <a:extLst>
              <a:ext uri="{FF2B5EF4-FFF2-40B4-BE49-F238E27FC236}">
                <a16:creationId xmlns:a16="http://schemas.microsoft.com/office/drawing/2014/main" id="{2DCAD473-95C7-1640-8C2D-EB0C63D3885D}"/>
              </a:ext>
            </a:extLst>
          </p:cNvPr>
          <p:cNvSpPr>
            <a:spLocks noGrp="1"/>
          </p:cNvSpPr>
          <p:nvPr>
            <p:ph type="body" sz="quarter" idx="12" hasCustomPrompt="1"/>
          </p:nvPr>
        </p:nvSpPr>
        <p:spPr>
          <a:xfrm>
            <a:off x="560820" y="3226521"/>
            <a:ext cx="4246312" cy="680463"/>
          </a:xfrm>
          <a:prstGeom prst="rect">
            <a:avLst/>
          </a:prstGeom>
        </p:spPr>
        <p:txBody>
          <a:bodyPr>
            <a:noAutofit/>
          </a:bodyPr>
          <a:lstStyle>
            <a:lvl1pPr marL="0" indent="0">
              <a:buNone/>
              <a:defRPr sz="2400">
                <a:solidFill>
                  <a:schemeClr val="bg1"/>
                </a:solidFill>
              </a:defRPr>
            </a:lvl1pPr>
            <a:lvl2pPr marL="182558" indent="0">
              <a:buNone/>
              <a:defRPr/>
            </a:lvl2pPr>
            <a:lvl3pPr marL="357178" indent="0">
              <a:buNone/>
              <a:defRPr/>
            </a:lvl3pPr>
            <a:lvl4pPr marL="539737" indent="0">
              <a:buNone/>
              <a:defRPr/>
            </a:lvl4pPr>
            <a:lvl5pPr marL="714357" indent="0">
              <a:buNone/>
              <a:defRPr/>
            </a:lvl5pPr>
          </a:lstStyle>
          <a:p>
            <a:pPr lvl="0"/>
            <a:r>
              <a:rPr lang="en-US" dirty="0"/>
              <a:t>Sub-header</a:t>
            </a:r>
          </a:p>
        </p:txBody>
      </p:sp>
      <p:pic>
        <p:nvPicPr>
          <p:cNvPr id="8" name="Picture 8">
            <a:extLst>
              <a:ext uri="{FF2B5EF4-FFF2-40B4-BE49-F238E27FC236}">
                <a16:creationId xmlns:a16="http://schemas.microsoft.com/office/drawing/2014/main" id="{41881B75-B6F5-A947-A3D5-DBC584AC13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438229" y="5891364"/>
            <a:ext cx="1582057" cy="863491"/>
          </a:xfrm>
          <a:prstGeom prst="rect">
            <a:avLst/>
          </a:prstGeom>
        </p:spPr>
      </p:pic>
    </p:spTree>
    <p:extLst>
      <p:ext uri="{BB962C8B-B14F-4D97-AF65-F5344CB8AC3E}">
        <p14:creationId xmlns:p14="http://schemas.microsoft.com/office/powerpoint/2010/main" val="3082700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Title slide 2">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853AC2E-E752-8343-A3D5-C0A69AE52A0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12217239" cy="5844419"/>
          </a:xfrm>
          <a:prstGeom prst="rect">
            <a:avLst/>
          </a:prstGeom>
        </p:spPr>
      </p:pic>
      <p:sp>
        <p:nvSpPr>
          <p:cNvPr id="12" name="Rectangle 15">
            <a:extLst>
              <a:ext uri="{FF2B5EF4-FFF2-40B4-BE49-F238E27FC236}">
                <a16:creationId xmlns:a16="http://schemas.microsoft.com/office/drawing/2014/main" id="{7B09805C-4AB1-384E-BE4C-BBF49420CCB7}"/>
              </a:ext>
            </a:extLst>
          </p:cNvPr>
          <p:cNvSpPr/>
          <p:nvPr userDrawn="1"/>
        </p:nvSpPr>
        <p:spPr>
          <a:xfrm>
            <a:off x="1" y="996287"/>
            <a:ext cx="4977244" cy="3097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8">
            <a:extLst>
              <a:ext uri="{FF2B5EF4-FFF2-40B4-BE49-F238E27FC236}">
                <a16:creationId xmlns:a16="http://schemas.microsoft.com/office/drawing/2014/main" id="{78D3317E-D8D9-DB4F-B9A1-D6BFC7C7916B}"/>
              </a:ext>
            </a:extLst>
          </p:cNvPr>
          <p:cNvSpPr>
            <a:spLocks noGrp="1"/>
          </p:cNvSpPr>
          <p:nvPr>
            <p:ph type="body" sz="quarter" idx="11" hasCustomPrompt="1"/>
          </p:nvPr>
        </p:nvSpPr>
        <p:spPr>
          <a:xfrm>
            <a:off x="554558" y="1237156"/>
            <a:ext cx="4252575" cy="1651517"/>
          </a:xfrm>
          <a:prstGeom prst="rect">
            <a:avLst/>
          </a:prstGeom>
        </p:spPr>
        <p:txBody>
          <a:bodyPr>
            <a:noAutofit/>
          </a:bodyPr>
          <a:lstStyle>
            <a:lvl1pPr marL="0" indent="0">
              <a:lnSpc>
                <a:spcPct val="100000"/>
              </a:lnSpc>
              <a:spcBef>
                <a:spcPts val="0"/>
              </a:spcBef>
              <a:buNone/>
              <a:defRPr sz="3200" b="1" baseline="0">
                <a:solidFill>
                  <a:schemeClr val="bg1"/>
                </a:solidFill>
              </a:defRPr>
            </a:lvl1pPr>
            <a:lvl2pPr marL="182558" indent="0">
              <a:buNone/>
              <a:defRPr>
                <a:solidFill>
                  <a:schemeClr val="tx2"/>
                </a:solidFill>
              </a:defRPr>
            </a:lvl2pPr>
            <a:lvl3pPr marL="357178" indent="0">
              <a:buNone/>
              <a:defRPr>
                <a:solidFill>
                  <a:schemeClr val="tx2"/>
                </a:solidFill>
              </a:defRPr>
            </a:lvl3pPr>
            <a:lvl4pPr marL="539737" indent="0">
              <a:buNone/>
              <a:defRPr>
                <a:solidFill>
                  <a:schemeClr val="tx2"/>
                </a:solidFill>
              </a:defRPr>
            </a:lvl4pPr>
            <a:lvl5pPr marL="714357" indent="0">
              <a:buNone/>
              <a:defRPr>
                <a:solidFill>
                  <a:schemeClr val="tx2"/>
                </a:solidFill>
              </a:defRPr>
            </a:lvl5pPr>
          </a:lstStyle>
          <a:p>
            <a:pPr lvl="0"/>
            <a:r>
              <a:rPr lang="en-US" dirty="0"/>
              <a:t>PowerPoint presentation header</a:t>
            </a:r>
          </a:p>
        </p:txBody>
      </p:sp>
      <p:sp>
        <p:nvSpPr>
          <p:cNvPr id="16" name="Text Placeholder 11">
            <a:extLst>
              <a:ext uri="{FF2B5EF4-FFF2-40B4-BE49-F238E27FC236}">
                <a16:creationId xmlns:a16="http://schemas.microsoft.com/office/drawing/2014/main" id="{9C498E32-51CF-5D46-ACF9-1A7E43F5636D}"/>
              </a:ext>
            </a:extLst>
          </p:cNvPr>
          <p:cNvSpPr>
            <a:spLocks noGrp="1"/>
          </p:cNvSpPr>
          <p:nvPr>
            <p:ph type="body" sz="quarter" idx="12" hasCustomPrompt="1"/>
          </p:nvPr>
        </p:nvSpPr>
        <p:spPr>
          <a:xfrm>
            <a:off x="560820" y="3226521"/>
            <a:ext cx="4246312" cy="680463"/>
          </a:xfrm>
          <a:prstGeom prst="rect">
            <a:avLst/>
          </a:prstGeom>
        </p:spPr>
        <p:txBody>
          <a:bodyPr>
            <a:noAutofit/>
          </a:bodyPr>
          <a:lstStyle>
            <a:lvl1pPr marL="0" indent="0">
              <a:buNone/>
              <a:defRPr sz="2400">
                <a:solidFill>
                  <a:schemeClr val="bg1"/>
                </a:solidFill>
              </a:defRPr>
            </a:lvl1pPr>
            <a:lvl2pPr marL="182558" indent="0">
              <a:buNone/>
              <a:defRPr/>
            </a:lvl2pPr>
            <a:lvl3pPr marL="357178" indent="0">
              <a:buNone/>
              <a:defRPr/>
            </a:lvl3pPr>
            <a:lvl4pPr marL="539737" indent="0">
              <a:buNone/>
              <a:defRPr/>
            </a:lvl4pPr>
            <a:lvl5pPr marL="714357" indent="0">
              <a:buNone/>
              <a:defRPr/>
            </a:lvl5pPr>
          </a:lstStyle>
          <a:p>
            <a:pPr lvl="0"/>
            <a:r>
              <a:rPr lang="en-US" dirty="0"/>
              <a:t>Sub-header</a:t>
            </a:r>
          </a:p>
        </p:txBody>
      </p:sp>
      <p:pic>
        <p:nvPicPr>
          <p:cNvPr id="8" name="Picture 8">
            <a:extLst>
              <a:ext uri="{FF2B5EF4-FFF2-40B4-BE49-F238E27FC236}">
                <a16:creationId xmlns:a16="http://schemas.microsoft.com/office/drawing/2014/main" id="{249E08AE-3B2A-904A-958A-26CAC82146F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438229" y="5891364"/>
            <a:ext cx="1582057" cy="863491"/>
          </a:xfrm>
          <a:prstGeom prst="rect">
            <a:avLst/>
          </a:prstGeom>
        </p:spPr>
      </p:pic>
    </p:spTree>
    <p:extLst>
      <p:ext uri="{BB962C8B-B14F-4D97-AF65-F5344CB8AC3E}">
        <p14:creationId xmlns:p14="http://schemas.microsoft.com/office/powerpoint/2010/main" val="321711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id="{B52AD7CB-9E3E-614D-9B46-CE79B3198C0F}"/>
              </a:ext>
            </a:extLst>
          </p:cNvPr>
          <p:cNvSpPr/>
          <p:nvPr userDrawn="1"/>
        </p:nvSpPr>
        <p:spPr>
          <a:xfrm>
            <a:off x="1" y="0"/>
            <a:ext cx="407976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1">
            <a:extLst>
              <a:ext uri="{FF2B5EF4-FFF2-40B4-BE49-F238E27FC236}">
                <a16:creationId xmlns:a16="http://schemas.microsoft.com/office/drawing/2014/main" id="{A2E9B0F6-CF18-D94C-916E-B8E6FE26A0ED}"/>
              </a:ext>
            </a:extLst>
          </p:cNvPr>
          <p:cNvSpPr>
            <a:spLocks noGrp="1"/>
          </p:cNvSpPr>
          <p:nvPr>
            <p:ph type="body" sz="quarter" idx="12" hasCustomPrompt="1"/>
          </p:nvPr>
        </p:nvSpPr>
        <p:spPr>
          <a:xfrm>
            <a:off x="383245" y="3919657"/>
            <a:ext cx="3369951" cy="659680"/>
          </a:xfrm>
          <a:prstGeom prst="rect">
            <a:avLst/>
          </a:prstGeom>
        </p:spPr>
        <p:txBody>
          <a:bodyPr>
            <a:noAutofit/>
          </a:bodyPr>
          <a:lstStyle>
            <a:lvl1pPr marL="0" indent="0">
              <a:buNone/>
              <a:defRPr sz="2400">
                <a:solidFill>
                  <a:schemeClr val="bg1"/>
                </a:solidFill>
              </a:defRPr>
            </a:lvl1pPr>
            <a:lvl2pPr marL="182558" indent="0">
              <a:buNone/>
              <a:defRPr/>
            </a:lvl2pPr>
            <a:lvl3pPr marL="357178" indent="0">
              <a:buNone/>
              <a:defRPr/>
            </a:lvl3pPr>
            <a:lvl4pPr marL="539737" indent="0">
              <a:buNone/>
              <a:defRPr/>
            </a:lvl4pPr>
            <a:lvl5pPr marL="714357" indent="0">
              <a:buNone/>
              <a:defRPr/>
            </a:lvl5pPr>
          </a:lstStyle>
          <a:p>
            <a:pPr lvl="0"/>
            <a:r>
              <a:rPr lang="en-US" dirty="0"/>
              <a:t>Sub-header</a:t>
            </a:r>
          </a:p>
        </p:txBody>
      </p:sp>
      <p:sp>
        <p:nvSpPr>
          <p:cNvPr id="16" name="Text Placeholder 8">
            <a:extLst>
              <a:ext uri="{FF2B5EF4-FFF2-40B4-BE49-F238E27FC236}">
                <a16:creationId xmlns:a16="http://schemas.microsoft.com/office/drawing/2014/main" id="{93065B5B-009D-324C-A955-76977C80E201}"/>
              </a:ext>
            </a:extLst>
          </p:cNvPr>
          <p:cNvSpPr>
            <a:spLocks noGrp="1"/>
          </p:cNvSpPr>
          <p:nvPr>
            <p:ph type="body" sz="quarter" idx="11" hasCustomPrompt="1"/>
          </p:nvPr>
        </p:nvSpPr>
        <p:spPr>
          <a:xfrm>
            <a:off x="387373" y="1878338"/>
            <a:ext cx="3339697" cy="1682689"/>
          </a:xfrm>
          <a:prstGeom prst="rect">
            <a:avLst/>
          </a:prstGeom>
        </p:spPr>
        <p:txBody>
          <a:bodyPr>
            <a:noAutofit/>
          </a:bodyPr>
          <a:lstStyle>
            <a:lvl1pPr marL="0" indent="0">
              <a:lnSpc>
                <a:spcPct val="100000"/>
              </a:lnSpc>
              <a:spcBef>
                <a:spcPts val="0"/>
              </a:spcBef>
              <a:buNone/>
              <a:defRPr sz="3200" b="1" baseline="0">
                <a:solidFill>
                  <a:schemeClr val="bg1"/>
                </a:solidFill>
              </a:defRPr>
            </a:lvl1pPr>
            <a:lvl2pPr marL="182558" indent="0">
              <a:buNone/>
              <a:defRPr>
                <a:solidFill>
                  <a:schemeClr val="tx2"/>
                </a:solidFill>
              </a:defRPr>
            </a:lvl2pPr>
            <a:lvl3pPr marL="357178" indent="0">
              <a:buNone/>
              <a:defRPr>
                <a:solidFill>
                  <a:schemeClr val="tx2"/>
                </a:solidFill>
              </a:defRPr>
            </a:lvl3pPr>
            <a:lvl4pPr marL="539737" indent="0">
              <a:buNone/>
              <a:defRPr>
                <a:solidFill>
                  <a:schemeClr val="tx2"/>
                </a:solidFill>
              </a:defRPr>
            </a:lvl4pPr>
            <a:lvl5pPr marL="714357" indent="0">
              <a:buNone/>
              <a:defRPr>
                <a:solidFill>
                  <a:schemeClr val="tx2"/>
                </a:solidFill>
              </a:defRPr>
            </a:lvl5pPr>
          </a:lstStyle>
          <a:p>
            <a:pPr lvl="0"/>
            <a:r>
              <a:rPr lang="en-US" dirty="0"/>
              <a:t>PowerPoint presentation header</a:t>
            </a:r>
          </a:p>
        </p:txBody>
      </p:sp>
      <p:pic>
        <p:nvPicPr>
          <p:cNvPr id="18" name="Bildobjekt 17" descr="En bild som visar ritning&#10;&#10;Automatiskt genererad beskrivning">
            <a:extLst>
              <a:ext uri="{FF2B5EF4-FFF2-40B4-BE49-F238E27FC236}">
                <a16:creationId xmlns:a16="http://schemas.microsoft.com/office/drawing/2014/main" id="{D80A5027-2CE3-7B4B-BBB2-F73B7B58308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5040" y="595531"/>
            <a:ext cx="1438637" cy="776068"/>
          </a:xfrm>
          <a:prstGeom prst="rect">
            <a:avLst/>
          </a:prstGeom>
        </p:spPr>
      </p:pic>
      <p:pic>
        <p:nvPicPr>
          <p:cNvPr id="7" name="Bildobjekt 6">
            <a:extLst>
              <a:ext uri="{FF2B5EF4-FFF2-40B4-BE49-F238E27FC236}">
                <a16:creationId xmlns:a16="http://schemas.microsoft.com/office/drawing/2014/main" id="{460FCBEB-E0A0-D943-B828-0E638C151C4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079766" y="0"/>
            <a:ext cx="8112233" cy="6858000"/>
          </a:xfrm>
          <a:prstGeom prst="rect">
            <a:avLst/>
          </a:prstGeom>
        </p:spPr>
      </p:pic>
    </p:spTree>
    <p:extLst>
      <p:ext uri="{BB962C8B-B14F-4D97-AF65-F5344CB8AC3E}">
        <p14:creationId xmlns:p14="http://schemas.microsoft.com/office/powerpoint/2010/main" val="2347632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8" name="Picture 7" descr="A person standing posing for the camera&#10;&#10;Description automatically generated">
            <a:extLst>
              <a:ext uri="{FF2B5EF4-FFF2-40B4-BE49-F238E27FC236}">
                <a16:creationId xmlns:a16="http://schemas.microsoft.com/office/drawing/2014/main" id="{F8C44E02-D5FE-C247-B144-C62CC27DBC1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753195" y="0"/>
            <a:ext cx="8438805" cy="6858000"/>
          </a:xfrm>
          <a:prstGeom prst="rect">
            <a:avLst/>
          </a:prstGeom>
        </p:spPr>
      </p:pic>
      <p:sp>
        <p:nvSpPr>
          <p:cNvPr id="10" name="Rectangle 15">
            <a:extLst>
              <a:ext uri="{FF2B5EF4-FFF2-40B4-BE49-F238E27FC236}">
                <a16:creationId xmlns:a16="http://schemas.microsoft.com/office/drawing/2014/main" id="{D72D7AAE-E640-6C45-83EE-536F5DEC101B}"/>
              </a:ext>
            </a:extLst>
          </p:cNvPr>
          <p:cNvSpPr/>
          <p:nvPr userDrawn="1"/>
        </p:nvSpPr>
        <p:spPr>
          <a:xfrm>
            <a:off x="1" y="0"/>
            <a:ext cx="407976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1">
            <a:extLst>
              <a:ext uri="{FF2B5EF4-FFF2-40B4-BE49-F238E27FC236}">
                <a16:creationId xmlns:a16="http://schemas.microsoft.com/office/drawing/2014/main" id="{9D046754-0C27-1346-8EA8-4301C98C7209}"/>
              </a:ext>
            </a:extLst>
          </p:cNvPr>
          <p:cNvSpPr>
            <a:spLocks noGrp="1"/>
          </p:cNvSpPr>
          <p:nvPr>
            <p:ph type="body" sz="quarter" idx="12" hasCustomPrompt="1"/>
          </p:nvPr>
        </p:nvSpPr>
        <p:spPr>
          <a:xfrm>
            <a:off x="383245" y="3919657"/>
            <a:ext cx="3369951" cy="659680"/>
          </a:xfrm>
          <a:prstGeom prst="rect">
            <a:avLst/>
          </a:prstGeom>
        </p:spPr>
        <p:txBody>
          <a:bodyPr>
            <a:noAutofit/>
          </a:bodyPr>
          <a:lstStyle>
            <a:lvl1pPr marL="0" indent="0">
              <a:buNone/>
              <a:defRPr sz="2400">
                <a:solidFill>
                  <a:schemeClr val="bg1"/>
                </a:solidFill>
              </a:defRPr>
            </a:lvl1pPr>
            <a:lvl2pPr marL="182558" indent="0">
              <a:buNone/>
              <a:defRPr/>
            </a:lvl2pPr>
            <a:lvl3pPr marL="357178" indent="0">
              <a:buNone/>
              <a:defRPr/>
            </a:lvl3pPr>
            <a:lvl4pPr marL="539737" indent="0">
              <a:buNone/>
              <a:defRPr/>
            </a:lvl4pPr>
            <a:lvl5pPr marL="714357" indent="0">
              <a:buNone/>
              <a:defRPr/>
            </a:lvl5pPr>
          </a:lstStyle>
          <a:p>
            <a:pPr lvl="0"/>
            <a:r>
              <a:rPr lang="en-US" dirty="0"/>
              <a:t>Sub-header</a:t>
            </a:r>
          </a:p>
        </p:txBody>
      </p:sp>
      <p:sp>
        <p:nvSpPr>
          <p:cNvPr id="12" name="Text Placeholder 8">
            <a:extLst>
              <a:ext uri="{FF2B5EF4-FFF2-40B4-BE49-F238E27FC236}">
                <a16:creationId xmlns:a16="http://schemas.microsoft.com/office/drawing/2014/main" id="{44DA656F-B7F1-9D46-9EDD-C29A2F90267D}"/>
              </a:ext>
            </a:extLst>
          </p:cNvPr>
          <p:cNvSpPr>
            <a:spLocks noGrp="1"/>
          </p:cNvSpPr>
          <p:nvPr>
            <p:ph type="body" sz="quarter" idx="11" hasCustomPrompt="1"/>
          </p:nvPr>
        </p:nvSpPr>
        <p:spPr>
          <a:xfrm>
            <a:off x="387373" y="1878338"/>
            <a:ext cx="3339697" cy="1682689"/>
          </a:xfrm>
          <a:prstGeom prst="rect">
            <a:avLst/>
          </a:prstGeom>
        </p:spPr>
        <p:txBody>
          <a:bodyPr>
            <a:noAutofit/>
          </a:bodyPr>
          <a:lstStyle>
            <a:lvl1pPr marL="0" indent="0">
              <a:lnSpc>
                <a:spcPct val="100000"/>
              </a:lnSpc>
              <a:spcBef>
                <a:spcPts val="0"/>
              </a:spcBef>
              <a:buNone/>
              <a:defRPr sz="3200" b="1" baseline="0">
                <a:solidFill>
                  <a:schemeClr val="bg1"/>
                </a:solidFill>
              </a:defRPr>
            </a:lvl1pPr>
            <a:lvl2pPr marL="182558" indent="0">
              <a:buNone/>
              <a:defRPr>
                <a:solidFill>
                  <a:schemeClr val="tx2"/>
                </a:solidFill>
              </a:defRPr>
            </a:lvl2pPr>
            <a:lvl3pPr marL="357178" indent="0">
              <a:buNone/>
              <a:defRPr>
                <a:solidFill>
                  <a:schemeClr val="tx2"/>
                </a:solidFill>
              </a:defRPr>
            </a:lvl3pPr>
            <a:lvl4pPr marL="539737" indent="0">
              <a:buNone/>
              <a:defRPr>
                <a:solidFill>
                  <a:schemeClr val="tx2"/>
                </a:solidFill>
              </a:defRPr>
            </a:lvl4pPr>
            <a:lvl5pPr marL="714357" indent="0">
              <a:buNone/>
              <a:defRPr>
                <a:solidFill>
                  <a:schemeClr val="tx2"/>
                </a:solidFill>
              </a:defRPr>
            </a:lvl5pPr>
          </a:lstStyle>
          <a:p>
            <a:pPr lvl="0"/>
            <a:r>
              <a:rPr lang="en-US" dirty="0"/>
              <a:t>PowerPoint presentation header</a:t>
            </a:r>
          </a:p>
        </p:txBody>
      </p:sp>
      <p:pic>
        <p:nvPicPr>
          <p:cNvPr id="7" name="Bildobjekt 6" descr="En bild som visar ritning&#10;&#10;Automatiskt genererad beskrivning">
            <a:extLst>
              <a:ext uri="{FF2B5EF4-FFF2-40B4-BE49-F238E27FC236}">
                <a16:creationId xmlns:a16="http://schemas.microsoft.com/office/drawing/2014/main" id="{756D196A-B815-374E-88A0-53D31A3E73F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5040" y="595531"/>
            <a:ext cx="1438637" cy="776068"/>
          </a:xfrm>
          <a:prstGeom prst="rect">
            <a:avLst/>
          </a:prstGeom>
        </p:spPr>
      </p:pic>
    </p:spTree>
    <p:extLst>
      <p:ext uri="{BB962C8B-B14F-4D97-AF65-F5344CB8AC3E}">
        <p14:creationId xmlns:p14="http://schemas.microsoft.com/office/powerpoint/2010/main" val="152581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9" name="Picture 8" descr="A person standing in front of a window&#10;&#10;Description automatically generated">
            <a:extLst>
              <a:ext uri="{FF2B5EF4-FFF2-40B4-BE49-F238E27FC236}">
                <a16:creationId xmlns:a16="http://schemas.microsoft.com/office/drawing/2014/main" id="{1779900A-9982-DA4D-9162-AC0CB9D94FD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753195" y="-1"/>
            <a:ext cx="8438805" cy="6877948"/>
          </a:xfrm>
          <a:prstGeom prst="rect">
            <a:avLst/>
          </a:prstGeom>
        </p:spPr>
      </p:pic>
      <p:sp>
        <p:nvSpPr>
          <p:cNvPr id="20" name="Rectangle 15">
            <a:extLst>
              <a:ext uri="{FF2B5EF4-FFF2-40B4-BE49-F238E27FC236}">
                <a16:creationId xmlns:a16="http://schemas.microsoft.com/office/drawing/2014/main" id="{BB6986F3-A333-FB43-8A77-54BAE3F1654E}"/>
              </a:ext>
            </a:extLst>
          </p:cNvPr>
          <p:cNvSpPr/>
          <p:nvPr userDrawn="1"/>
        </p:nvSpPr>
        <p:spPr>
          <a:xfrm>
            <a:off x="1" y="0"/>
            <a:ext cx="407976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11">
            <a:extLst>
              <a:ext uri="{FF2B5EF4-FFF2-40B4-BE49-F238E27FC236}">
                <a16:creationId xmlns:a16="http://schemas.microsoft.com/office/drawing/2014/main" id="{893F0290-2FB3-8C4F-8DD0-FCADDBB8A7B4}"/>
              </a:ext>
            </a:extLst>
          </p:cNvPr>
          <p:cNvSpPr>
            <a:spLocks noGrp="1"/>
          </p:cNvSpPr>
          <p:nvPr>
            <p:ph type="body" sz="quarter" idx="12" hasCustomPrompt="1"/>
          </p:nvPr>
        </p:nvSpPr>
        <p:spPr>
          <a:xfrm>
            <a:off x="383245" y="3919657"/>
            <a:ext cx="3369951" cy="659680"/>
          </a:xfrm>
          <a:prstGeom prst="rect">
            <a:avLst/>
          </a:prstGeom>
        </p:spPr>
        <p:txBody>
          <a:bodyPr>
            <a:noAutofit/>
          </a:bodyPr>
          <a:lstStyle>
            <a:lvl1pPr marL="0" indent="0">
              <a:buNone/>
              <a:defRPr sz="2400">
                <a:solidFill>
                  <a:schemeClr val="bg1"/>
                </a:solidFill>
              </a:defRPr>
            </a:lvl1pPr>
            <a:lvl2pPr marL="182558" indent="0">
              <a:buNone/>
              <a:defRPr/>
            </a:lvl2pPr>
            <a:lvl3pPr marL="357178" indent="0">
              <a:buNone/>
              <a:defRPr/>
            </a:lvl3pPr>
            <a:lvl4pPr marL="539737" indent="0">
              <a:buNone/>
              <a:defRPr/>
            </a:lvl4pPr>
            <a:lvl5pPr marL="714357" indent="0">
              <a:buNone/>
              <a:defRPr/>
            </a:lvl5pPr>
          </a:lstStyle>
          <a:p>
            <a:pPr lvl="0"/>
            <a:r>
              <a:rPr lang="en-US" dirty="0"/>
              <a:t>Sub-header</a:t>
            </a:r>
          </a:p>
        </p:txBody>
      </p:sp>
      <p:sp>
        <p:nvSpPr>
          <p:cNvPr id="22" name="Text Placeholder 8">
            <a:extLst>
              <a:ext uri="{FF2B5EF4-FFF2-40B4-BE49-F238E27FC236}">
                <a16:creationId xmlns:a16="http://schemas.microsoft.com/office/drawing/2014/main" id="{0F0CAEC5-9794-8347-AF63-7E2F777B4D7B}"/>
              </a:ext>
            </a:extLst>
          </p:cNvPr>
          <p:cNvSpPr>
            <a:spLocks noGrp="1"/>
          </p:cNvSpPr>
          <p:nvPr>
            <p:ph type="body" sz="quarter" idx="11" hasCustomPrompt="1"/>
          </p:nvPr>
        </p:nvSpPr>
        <p:spPr>
          <a:xfrm>
            <a:off x="387373" y="1878338"/>
            <a:ext cx="3339697" cy="1682689"/>
          </a:xfrm>
          <a:prstGeom prst="rect">
            <a:avLst/>
          </a:prstGeom>
        </p:spPr>
        <p:txBody>
          <a:bodyPr>
            <a:noAutofit/>
          </a:bodyPr>
          <a:lstStyle>
            <a:lvl1pPr marL="0" indent="0">
              <a:lnSpc>
                <a:spcPct val="100000"/>
              </a:lnSpc>
              <a:spcBef>
                <a:spcPts val="0"/>
              </a:spcBef>
              <a:buNone/>
              <a:defRPr sz="3200" b="1" baseline="0">
                <a:solidFill>
                  <a:schemeClr val="bg1"/>
                </a:solidFill>
              </a:defRPr>
            </a:lvl1pPr>
            <a:lvl2pPr marL="182558" indent="0">
              <a:buNone/>
              <a:defRPr>
                <a:solidFill>
                  <a:schemeClr val="tx2"/>
                </a:solidFill>
              </a:defRPr>
            </a:lvl2pPr>
            <a:lvl3pPr marL="357178" indent="0">
              <a:buNone/>
              <a:defRPr>
                <a:solidFill>
                  <a:schemeClr val="tx2"/>
                </a:solidFill>
              </a:defRPr>
            </a:lvl3pPr>
            <a:lvl4pPr marL="539737" indent="0">
              <a:buNone/>
              <a:defRPr>
                <a:solidFill>
                  <a:schemeClr val="tx2"/>
                </a:solidFill>
              </a:defRPr>
            </a:lvl4pPr>
            <a:lvl5pPr marL="714357" indent="0">
              <a:buNone/>
              <a:defRPr>
                <a:solidFill>
                  <a:schemeClr val="tx2"/>
                </a:solidFill>
              </a:defRPr>
            </a:lvl5pPr>
          </a:lstStyle>
          <a:p>
            <a:pPr lvl="0"/>
            <a:r>
              <a:rPr lang="en-US" dirty="0"/>
              <a:t>PowerPoint presentation header</a:t>
            </a:r>
          </a:p>
        </p:txBody>
      </p:sp>
      <p:pic>
        <p:nvPicPr>
          <p:cNvPr id="7" name="Bildobjekt 6" descr="En bild som visar ritning&#10;&#10;Automatiskt genererad beskrivning">
            <a:extLst>
              <a:ext uri="{FF2B5EF4-FFF2-40B4-BE49-F238E27FC236}">
                <a16:creationId xmlns:a16="http://schemas.microsoft.com/office/drawing/2014/main" id="{FD635971-F365-2840-B7B7-A3DD1A3E499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5040" y="595531"/>
            <a:ext cx="1438637" cy="776068"/>
          </a:xfrm>
          <a:prstGeom prst="rect">
            <a:avLst/>
          </a:prstGeom>
        </p:spPr>
      </p:pic>
    </p:spTree>
    <p:extLst>
      <p:ext uri="{BB962C8B-B14F-4D97-AF65-F5344CB8AC3E}">
        <p14:creationId xmlns:p14="http://schemas.microsoft.com/office/powerpoint/2010/main" val="3211797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 name="Bildobjekt 2" descr="En bild som visar man, byggnad, stående, dörr&#10;&#10;Automatiskt genererad beskrivning">
            <a:extLst>
              <a:ext uri="{FF2B5EF4-FFF2-40B4-BE49-F238E27FC236}">
                <a16:creationId xmlns:a16="http://schemas.microsoft.com/office/drawing/2014/main" id="{89BF989E-3C5F-4E45-9E35-C68B466D8D6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067415" y="0"/>
            <a:ext cx="8124585" cy="6858000"/>
          </a:xfrm>
          <a:prstGeom prst="rect">
            <a:avLst/>
          </a:prstGeom>
        </p:spPr>
      </p:pic>
      <p:sp>
        <p:nvSpPr>
          <p:cNvPr id="20" name="Rectangle 15">
            <a:extLst>
              <a:ext uri="{FF2B5EF4-FFF2-40B4-BE49-F238E27FC236}">
                <a16:creationId xmlns:a16="http://schemas.microsoft.com/office/drawing/2014/main" id="{BB6986F3-A333-FB43-8A77-54BAE3F1654E}"/>
              </a:ext>
            </a:extLst>
          </p:cNvPr>
          <p:cNvSpPr/>
          <p:nvPr userDrawn="1"/>
        </p:nvSpPr>
        <p:spPr>
          <a:xfrm>
            <a:off x="1" y="0"/>
            <a:ext cx="407976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11">
            <a:extLst>
              <a:ext uri="{FF2B5EF4-FFF2-40B4-BE49-F238E27FC236}">
                <a16:creationId xmlns:a16="http://schemas.microsoft.com/office/drawing/2014/main" id="{893F0290-2FB3-8C4F-8DD0-FCADDBB8A7B4}"/>
              </a:ext>
            </a:extLst>
          </p:cNvPr>
          <p:cNvSpPr>
            <a:spLocks noGrp="1"/>
          </p:cNvSpPr>
          <p:nvPr>
            <p:ph type="body" sz="quarter" idx="12" hasCustomPrompt="1"/>
          </p:nvPr>
        </p:nvSpPr>
        <p:spPr>
          <a:xfrm>
            <a:off x="383245" y="3919657"/>
            <a:ext cx="3369951" cy="659680"/>
          </a:xfrm>
          <a:prstGeom prst="rect">
            <a:avLst/>
          </a:prstGeom>
        </p:spPr>
        <p:txBody>
          <a:bodyPr>
            <a:noAutofit/>
          </a:bodyPr>
          <a:lstStyle>
            <a:lvl1pPr marL="0" indent="0">
              <a:buNone/>
              <a:defRPr sz="2400">
                <a:solidFill>
                  <a:schemeClr val="bg1"/>
                </a:solidFill>
              </a:defRPr>
            </a:lvl1pPr>
            <a:lvl2pPr marL="182558" indent="0">
              <a:buNone/>
              <a:defRPr/>
            </a:lvl2pPr>
            <a:lvl3pPr marL="357178" indent="0">
              <a:buNone/>
              <a:defRPr/>
            </a:lvl3pPr>
            <a:lvl4pPr marL="539737" indent="0">
              <a:buNone/>
              <a:defRPr/>
            </a:lvl4pPr>
            <a:lvl5pPr marL="714357" indent="0">
              <a:buNone/>
              <a:defRPr/>
            </a:lvl5pPr>
          </a:lstStyle>
          <a:p>
            <a:pPr lvl="0"/>
            <a:r>
              <a:rPr lang="en-US" dirty="0"/>
              <a:t>Sub-header</a:t>
            </a:r>
          </a:p>
        </p:txBody>
      </p:sp>
      <p:sp>
        <p:nvSpPr>
          <p:cNvPr id="22" name="Text Placeholder 8">
            <a:extLst>
              <a:ext uri="{FF2B5EF4-FFF2-40B4-BE49-F238E27FC236}">
                <a16:creationId xmlns:a16="http://schemas.microsoft.com/office/drawing/2014/main" id="{0F0CAEC5-9794-8347-AF63-7E2F777B4D7B}"/>
              </a:ext>
            </a:extLst>
          </p:cNvPr>
          <p:cNvSpPr>
            <a:spLocks noGrp="1"/>
          </p:cNvSpPr>
          <p:nvPr>
            <p:ph type="body" sz="quarter" idx="11" hasCustomPrompt="1"/>
          </p:nvPr>
        </p:nvSpPr>
        <p:spPr>
          <a:xfrm>
            <a:off x="387373" y="1878338"/>
            <a:ext cx="3339697" cy="1682689"/>
          </a:xfrm>
          <a:prstGeom prst="rect">
            <a:avLst/>
          </a:prstGeom>
        </p:spPr>
        <p:txBody>
          <a:bodyPr>
            <a:noAutofit/>
          </a:bodyPr>
          <a:lstStyle>
            <a:lvl1pPr marL="0" indent="0">
              <a:lnSpc>
                <a:spcPct val="100000"/>
              </a:lnSpc>
              <a:spcBef>
                <a:spcPts val="0"/>
              </a:spcBef>
              <a:buNone/>
              <a:defRPr sz="3200" b="1" baseline="0">
                <a:solidFill>
                  <a:schemeClr val="bg1"/>
                </a:solidFill>
              </a:defRPr>
            </a:lvl1pPr>
            <a:lvl2pPr marL="182558" indent="0">
              <a:buNone/>
              <a:defRPr>
                <a:solidFill>
                  <a:schemeClr val="tx2"/>
                </a:solidFill>
              </a:defRPr>
            </a:lvl2pPr>
            <a:lvl3pPr marL="357178" indent="0">
              <a:buNone/>
              <a:defRPr>
                <a:solidFill>
                  <a:schemeClr val="tx2"/>
                </a:solidFill>
              </a:defRPr>
            </a:lvl3pPr>
            <a:lvl4pPr marL="539737" indent="0">
              <a:buNone/>
              <a:defRPr>
                <a:solidFill>
                  <a:schemeClr val="tx2"/>
                </a:solidFill>
              </a:defRPr>
            </a:lvl4pPr>
            <a:lvl5pPr marL="714357" indent="0">
              <a:buNone/>
              <a:defRPr>
                <a:solidFill>
                  <a:schemeClr val="tx2"/>
                </a:solidFill>
              </a:defRPr>
            </a:lvl5pPr>
          </a:lstStyle>
          <a:p>
            <a:pPr lvl="0"/>
            <a:r>
              <a:rPr lang="en-US" dirty="0"/>
              <a:t>PowerPoint presentation header</a:t>
            </a:r>
          </a:p>
        </p:txBody>
      </p:sp>
      <p:pic>
        <p:nvPicPr>
          <p:cNvPr id="7" name="Bildobjekt 6" descr="En bild som visar ritning&#10;&#10;Automatiskt genererad beskrivning">
            <a:extLst>
              <a:ext uri="{FF2B5EF4-FFF2-40B4-BE49-F238E27FC236}">
                <a16:creationId xmlns:a16="http://schemas.microsoft.com/office/drawing/2014/main" id="{FD635971-F365-2840-B7B7-A3DD1A3E499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5040" y="595531"/>
            <a:ext cx="1438637" cy="776068"/>
          </a:xfrm>
          <a:prstGeom prst="rect">
            <a:avLst/>
          </a:prstGeom>
        </p:spPr>
      </p:pic>
    </p:spTree>
    <p:extLst>
      <p:ext uri="{BB962C8B-B14F-4D97-AF65-F5344CB8AC3E}">
        <p14:creationId xmlns:p14="http://schemas.microsoft.com/office/powerpoint/2010/main" val="3586972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994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inverted">
    <p:spTree>
      <p:nvGrpSpPr>
        <p:cNvPr id="1" name=""/>
        <p:cNvGrpSpPr/>
        <p:nvPr/>
      </p:nvGrpSpPr>
      <p:grpSpPr>
        <a:xfrm>
          <a:off x="0" y="0"/>
          <a:ext cx="0" cy="0"/>
          <a:chOff x="0" y="0"/>
          <a:chExt cx="0" cy="0"/>
        </a:xfrm>
      </p:grpSpPr>
      <p:sp>
        <p:nvSpPr>
          <p:cNvPr id="3" name="Rektangel 2"/>
          <p:cNvSpPr/>
          <p:nvPr userDrawn="1"/>
        </p:nvSpPr>
        <p:spPr bwMode="auto">
          <a:xfrm>
            <a:off x="-45154" y="0"/>
            <a:ext cx="12237156" cy="68580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400">
              <a:solidFill>
                <a:srgbClr val="14AF28"/>
              </a:solidFill>
            </a:endParaRPr>
          </a:p>
        </p:txBody>
      </p:sp>
      <p:sp>
        <p:nvSpPr>
          <p:cNvPr id="4" name="Rectangle 3"/>
          <p:cNvSpPr/>
          <p:nvPr userDrawn="1"/>
        </p:nvSpPr>
        <p:spPr bwMode="auto">
          <a:xfrm>
            <a:off x="284482" y="359866"/>
            <a:ext cx="11643471" cy="1291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7" name="Text Placeholder 7"/>
          <p:cNvSpPr>
            <a:spLocks noGrp="1"/>
          </p:cNvSpPr>
          <p:nvPr>
            <p:ph type="body" sz="quarter" idx="11" hasCustomPrompt="1"/>
          </p:nvPr>
        </p:nvSpPr>
        <p:spPr>
          <a:xfrm>
            <a:off x="423429" y="757404"/>
            <a:ext cx="11495331" cy="811400"/>
          </a:xfrm>
          <a:prstGeom prst="rect">
            <a:avLst/>
          </a:prstGeom>
        </p:spPr>
        <p:txBody>
          <a:bodyPr/>
          <a:lstStyle>
            <a:lvl1pPr marL="0" indent="0">
              <a:buNone/>
              <a:defRPr sz="4000">
                <a:solidFill>
                  <a:schemeClr val="bg1"/>
                </a:solidFill>
                <a:latin typeface="Arial" panose="020B0604020202020204" pitchFamily="34" charset="0"/>
                <a:cs typeface="Arial" panose="020B0604020202020204" pitchFamily="34" charset="0"/>
              </a:defRPr>
            </a:lvl1pPr>
            <a:lvl2pPr marL="182554" indent="0">
              <a:buNone/>
              <a:defRPr/>
            </a:lvl2pPr>
            <a:lvl3pPr marL="357170" indent="0">
              <a:buNone/>
              <a:defRPr/>
            </a:lvl3pPr>
            <a:lvl4pPr marL="539724" indent="0">
              <a:buNone/>
              <a:defRPr/>
            </a:lvl4pPr>
            <a:lvl5pPr marL="714339" indent="0">
              <a:buNone/>
              <a:defRPr/>
            </a:lvl5pPr>
          </a:lstStyle>
          <a:p>
            <a:pPr lvl="0"/>
            <a:r>
              <a:rPr lang="en-US" dirty="0"/>
              <a:t>Title</a:t>
            </a:r>
          </a:p>
        </p:txBody>
      </p:sp>
    </p:spTree>
    <p:extLst>
      <p:ext uri="{BB962C8B-B14F-4D97-AF65-F5344CB8AC3E}">
        <p14:creationId xmlns:p14="http://schemas.microsoft.com/office/powerpoint/2010/main" val="175538676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mage no tex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85EA400-FBDC-9D47-9F27-B5C496B073F1}"/>
              </a:ext>
            </a:extLst>
          </p:cNvPr>
          <p:cNvSpPr>
            <a:spLocks noGrp="1"/>
          </p:cNvSpPr>
          <p:nvPr>
            <p:ph type="pic" sz="quarter" idx="10"/>
          </p:nvPr>
        </p:nvSpPr>
        <p:spPr>
          <a:xfrm>
            <a:off x="-1" y="0"/>
            <a:ext cx="12191999" cy="5837061"/>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2298321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image with tex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85EA400-FBDC-9D47-9F27-B5C496B073F1}"/>
              </a:ext>
            </a:extLst>
          </p:cNvPr>
          <p:cNvSpPr>
            <a:spLocks noGrp="1"/>
          </p:cNvSpPr>
          <p:nvPr>
            <p:ph type="pic" sz="quarter" idx="10"/>
          </p:nvPr>
        </p:nvSpPr>
        <p:spPr>
          <a:xfrm>
            <a:off x="-1" y="0"/>
            <a:ext cx="12191999" cy="5837061"/>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10" name="Title 1">
            <a:extLst>
              <a:ext uri="{FF2B5EF4-FFF2-40B4-BE49-F238E27FC236}">
                <a16:creationId xmlns:a16="http://schemas.microsoft.com/office/drawing/2014/main" id="{F69BAB7C-E902-684B-B509-A85253A9F8E9}"/>
              </a:ext>
            </a:extLst>
          </p:cNvPr>
          <p:cNvSpPr>
            <a:spLocks noGrp="1"/>
          </p:cNvSpPr>
          <p:nvPr>
            <p:ph type="title" hasCustomPrompt="1"/>
          </p:nvPr>
        </p:nvSpPr>
        <p:spPr>
          <a:xfrm>
            <a:off x="488952" y="539646"/>
            <a:ext cx="4477059" cy="832913"/>
          </a:xfrm>
        </p:spPr>
        <p:txBody>
          <a:bodyPr tIns="0">
            <a:noAutofit/>
          </a:bodyPr>
          <a:lstStyle>
            <a:lvl1pPr>
              <a:defRPr b="1"/>
            </a:lvl1pPr>
          </a:lstStyle>
          <a:p>
            <a:r>
              <a:rPr lang="en-US" dirty="0"/>
              <a:t>Click to edit title</a:t>
            </a:r>
            <a:endParaRPr lang="en-GB" dirty="0"/>
          </a:p>
        </p:txBody>
      </p:sp>
      <p:sp>
        <p:nvSpPr>
          <p:cNvPr id="5" name="Content Placeholder 7">
            <a:extLst>
              <a:ext uri="{FF2B5EF4-FFF2-40B4-BE49-F238E27FC236}">
                <a16:creationId xmlns:a16="http://schemas.microsoft.com/office/drawing/2014/main" id="{AFE5A6FA-1641-944B-9A3F-075A10D272A7}"/>
              </a:ext>
            </a:extLst>
          </p:cNvPr>
          <p:cNvSpPr>
            <a:spLocks noGrp="1"/>
          </p:cNvSpPr>
          <p:nvPr>
            <p:ph sz="quarter" idx="14" hasCustomPrompt="1"/>
          </p:nvPr>
        </p:nvSpPr>
        <p:spPr>
          <a:xfrm>
            <a:off x="488952" y="1509426"/>
            <a:ext cx="4477059" cy="373933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06256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image text bottom">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85EA400-FBDC-9D47-9F27-B5C496B073F1}"/>
              </a:ext>
            </a:extLst>
          </p:cNvPr>
          <p:cNvSpPr>
            <a:spLocks noGrp="1"/>
          </p:cNvSpPr>
          <p:nvPr>
            <p:ph type="pic" sz="quarter" idx="10"/>
          </p:nvPr>
        </p:nvSpPr>
        <p:spPr>
          <a:xfrm>
            <a:off x="-1" y="0"/>
            <a:ext cx="12191999" cy="5837061"/>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10" name="Title 1">
            <a:extLst>
              <a:ext uri="{FF2B5EF4-FFF2-40B4-BE49-F238E27FC236}">
                <a16:creationId xmlns:a16="http://schemas.microsoft.com/office/drawing/2014/main" id="{F69BAB7C-E902-684B-B509-A85253A9F8E9}"/>
              </a:ext>
            </a:extLst>
          </p:cNvPr>
          <p:cNvSpPr>
            <a:spLocks noGrp="1"/>
          </p:cNvSpPr>
          <p:nvPr>
            <p:ph type="title" hasCustomPrompt="1"/>
          </p:nvPr>
        </p:nvSpPr>
        <p:spPr>
          <a:xfrm>
            <a:off x="488952" y="3032278"/>
            <a:ext cx="4036867" cy="832913"/>
          </a:xfrm>
        </p:spPr>
        <p:txBody>
          <a:bodyPr tIns="0">
            <a:noAutofit/>
          </a:bodyPr>
          <a:lstStyle>
            <a:lvl1pPr>
              <a:defRPr b="1"/>
            </a:lvl1pPr>
          </a:lstStyle>
          <a:p>
            <a:r>
              <a:rPr lang="en-US" dirty="0"/>
              <a:t>Click to edit title</a:t>
            </a:r>
            <a:endParaRPr lang="en-GB" dirty="0"/>
          </a:p>
        </p:txBody>
      </p:sp>
      <p:sp>
        <p:nvSpPr>
          <p:cNvPr id="5" name="Content Placeholder 7">
            <a:extLst>
              <a:ext uri="{FF2B5EF4-FFF2-40B4-BE49-F238E27FC236}">
                <a16:creationId xmlns:a16="http://schemas.microsoft.com/office/drawing/2014/main" id="{AFE5A6FA-1641-944B-9A3F-075A10D272A7}"/>
              </a:ext>
            </a:extLst>
          </p:cNvPr>
          <p:cNvSpPr>
            <a:spLocks noGrp="1"/>
          </p:cNvSpPr>
          <p:nvPr>
            <p:ph sz="quarter" idx="14" hasCustomPrompt="1"/>
          </p:nvPr>
        </p:nvSpPr>
        <p:spPr>
          <a:xfrm>
            <a:off x="488952" y="4168315"/>
            <a:ext cx="4036867" cy="832915"/>
          </a:xfrm>
        </p:spPr>
        <p:txBody>
          <a:bodyPr>
            <a:noAutofit/>
          </a:bodyPr>
          <a:lstStyle>
            <a:lvl1pPr marL="0" indent="0">
              <a:buNone/>
              <a:defRPr sz="2133"/>
            </a:lvl1pPr>
            <a:lvl2pPr>
              <a:defRPr sz="2133"/>
            </a:lvl2pPr>
            <a:lvl3pPr>
              <a:defRPr sz="2133"/>
            </a:lvl3pPr>
            <a:lvl4pPr>
              <a:defRPr sz="2133"/>
            </a:lvl4pPr>
            <a:lvl5pPr>
              <a:defRPr sz="2133"/>
            </a:lvl5pPr>
          </a:lstStyle>
          <a:p>
            <a:pPr lvl="0"/>
            <a:r>
              <a:rPr lang="en-US" dirty="0"/>
              <a:t>Click to edit Master text styles</a:t>
            </a:r>
          </a:p>
        </p:txBody>
      </p:sp>
    </p:spTree>
    <p:extLst>
      <p:ext uri="{BB962C8B-B14F-4D97-AF65-F5344CB8AC3E}">
        <p14:creationId xmlns:p14="http://schemas.microsoft.com/office/powerpoint/2010/main" val="3199113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56710BCA-5B13-274F-994F-5ECA14CB119C}"/>
              </a:ext>
            </a:extLst>
          </p:cNvPr>
          <p:cNvSpPr>
            <a:spLocks noGrp="1"/>
          </p:cNvSpPr>
          <p:nvPr>
            <p:ph type="pic" sz="quarter" idx="10"/>
          </p:nvPr>
        </p:nvSpPr>
        <p:spPr>
          <a:xfrm>
            <a:off x="0" y="1"/>
            <a:ext cx="4870997" cy="5837060"/>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6" name="Content Placeholder 7">
            <a:extLst>
              <a:ext uri="{FF2B5EF4-FFF2-40B4-BE49-F238E27FC236}">
                <a16:creationId xmlns:a16="http://schemas.microsoft.com/office/drawing/2014/main" id="{9018D536-92E2-254E-9699-2321F33CB486}"/>
              </a:ext>
            </a:extLst>
          </p:cNvPr>
          <p:cNvSpPr>
            <a:spLocks noGrp="1"/>
          </p:cNvSpPr>
          <p:nvPr>
            <p:ph sz="quarter" idx="14" hasCustomPrompt="1"/>
          </p:nvPr>
        </p:nvSpPr>
        <p:spPr>
          <a:xfrm>
            <a:off x="5631543" y="1509427"/>
            <a:ext cx="6071508" cy="4327572"/>
          </a:xfrm>
        </p:spPr>
        <p:txBody>
          <a:bodyPr>
            <a:noAutofit/>
          </a:bodyPr>
          <a:lstStyle>
            <a:lvl1pPr marL="0" indent="0">
              <a:buNone/>
              <a:defRPr sz="2133"/>
            </a:lvl1pPr>
            <a:lvl2pPr marL="265105" indent="0">
              <a:buNone/>
              <a:defRPr/>
            </a:lvl2pPr>
            <a:lvl3pPr marL="542912" indent="0">
              <a:buNone/>
              <a:defRPr/>
            </a:lvl3pPr>
            <a:lvl4pPr marL="808017" indent="0">
              <a:buNone/>
              <a:defRPr/>
            </a:lvl4pPr>
            <a:lvl5pPr marL="1073123" indent="0">
              <a:buNone/>
              <a:defRPr/>
            </a:lvl5pPr>
          </a:lstStyle>
          <a:p>
            <a:pPr lvl="0"/>
            <a:r>
              <a:rPr lang="en-US" dirty="0"/>
              <a:t>Click to edit text</a:t>
            </a:r>
          </a:p>
        </p:txBody>
      </p:sp>
      <p:sp>
        <p:nvSpPr>
          <p:cNvPr id="7" name="Title 1">
            <a:extLst>
              <a:ext uri="{FF2B5EF4-FFF2-40B4-BE49-F238E27FC236}">
                <a16:creationId xmlns:a16="http://schemas.microsoft.com/office/drawing/2014/main" id="{F3053F49-C908-0F47-8089-478545061DF5}"/>
              </a:ext>
            </a:extLst>
          </p:cNvPr>
          <p:cNvSpPr>
            <a:spLocks noGrp="1"/>
          </p:cNvSpPr>
          <p:nvPr>
            <p:ph type="title" hasCustomPrompt="1"/>
          </p:nvPr>
        </p:nvSpPr>
        <p:spPr>
          <a:xfrm>
            <a:off x="5631545" y="539646"/>
            <a:ext cx="6071507" cy="832913"/>
          </a:xfrm>
        </p:spPr>
        <p:txBody>
          <a:bodyPr tIns="0">
            <a:noAutofit/>
          </a:bodyPr>
          <a:lstStyle>
            <a:lvl1pPr>
              <a:defRPr b="1"/>
            </a:lvl1pPr>
          </a:lstStyle>
          <a:p>
            <a:r>
              <a:rPr lang="en-US" dirty="0"/>
              <a:t>Click to edit Master title styled</a:t>
            </a:r>
            <a:endParaRPr lang="en-GB" dirty="0"/>
          </a:p>
        </p:txBody>
      </p:sp>
    </p:spTree>
    <p:extLst>
      <p:ext uri="{BB962C8B-B14F-4D97-AF65-F5344CB8AC3E}">
        <p14:creationId xmlns:p14="http://schemas.microsoft.com/office/powerpoint/2010/main" val="1727286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ED958F9-78C3-6945-9FD6-673816B16045}"/>
              </a:ext>
            </a:extLst>
          </p:cNvPr>
          <p:cNvSpPr/>
          <p:nvPr userDrawn="1"/>
        </p:nvSpPr>
        <p:spPr>
          <a:xfrm>
            <a:off x="0" y="33"/>
            <a:ext cx="8046027" cy="58370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7" name="Title 1">
            <a:extLst>
              <a:ext uri="{FF2B5EF4-FFF2-40B4-BE49-F238E27FC236}">
                <a16:creationId xmlns:a16="http://schemas.microsoft.com/office/drawing/2014/main" id="{3DEE6660-7FBD-7E4A-A514-DF9B42BDF6FB}"/>
              </a:ext>
            </a:extLst>
          </p:cNvPr>
          <p:cNvSpPr>
            <a:spLocks noGrp="1"/>
          </p:cNvSpPr>
          <p:nvPr>
            <p:ph type="title" hasCustomPrompt="1"/>
          </p:nvPr>
        </p:nvSpPr>
        <p:spPr>
          <a:xfrm>
            <a:off x="488952" y="539646"/>
            <a:ext cx="7065737" cy="832913"/>
          </a:xfrm>
        </p:spPr>
        <p:txBody>
          <a:bodyPr tIns="0">
            <a:noAutofit/>
          </a:bodyPr>
          <a:lstStyle>
            <a:lvl1pPr>
              <a:defRPr b="1">
                <a:solidFill>
                  <a:schemeClr val="bg1"/>
                </a:solidFill>
              </a:defRPr>
            </a:lvl1pPr>
          </a:lstStyle>
          <a:p>
            <a:r>
              <a:rPr lang="en-US" dirty="0"/>
              <a:t>Click to edit title</a:t>
            </a:r>
            <a:endParaRPr lang="en-GB" dirty="0"/>
          </a:p>
        </p:txBody>
      </p:sp>
      <p:sp>
        <p:nvSpPr>
          <p:cNvPr id="4" name="Content Placeholder 4">
            <a:extLst>
              <a:ext uri="{FF2B5EF4-FFF2-40B4-BE49-F238E27FC236}">
                <a16:creationId xmlns:a16="http://schemas.microsoft.com/office/drawing/2014/main" id="{3427F4A2-946D-234B-80C3-844218453E47}"/>
              </a:ext>
            </a:extLst>
          </p:cNvPr>
          <p:cNvSpPr>
            <a:spLocks noGrp="1"/>
          </p:cNvSpPr>
          <p:nvPr>
            <p:ph sz="quarter" idx="15" hasCustomPrompt="1"/>
          </p:nvPr>
        </p:nvSpPr>
        <p:spPr>
          <a:xfrm>
            <a:off x="488949" y="1590262"/>
            <a:ext cx="7065736" cy="39396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Picture Placeholder 3">
            <a:extLst>
              <a:ext uri="{FF2B5EF4-FFF2-40B4-BE49-F238E27FC236}">
                <a16:creationId xmlns:a16="http://schemas.microsoft.com/office/drawing/2014/main" id="{8F9B2DAB-58DE-434B-8120-138C77CF5874}"/>
              </a:ext>
            </a:extLst>
          </p:cNvPr>
          <p:cNvSpPr>
            <a:spLocks noGrp="1"/>
          </p:cNvSpPr>
          <p:nvPr>
            <p:ph type="pic" sz="quarter" idx="10"/>
          </p:nvPr>
        </p:nvSpPr>
        <p:spPr>
          <a:xfrm>
            <a:off x="8043635" y="1"/>
            <a:ext cx="4148365" cy="5837060"/>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3920924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4" hasCustomPrompt="1"/>
          </p:nvPr>
        </p:nvSpPr>
        <p:spPr>
          <a:xfrm>
            <a:off x="488951" y="1590215"/>
            <a:ext cx="11214100" cy="4302587"/>
          </a:xfrm>
        </p:spPr>
        <p:txBody>
          <a:bodyPr>
            <a:noAutofit/>
          </a:bodyPr>
          <a:lstStyle>
            <a:lvl1pPr marL="0" indent="0">
              <a:buNone/>
              <a:defRPr/>
            </a:lvl1pPr>
          </a:lstStyle>
          <a:p>
            <a:pPr lvl="0"/>
            <a:r>
              <a:rPr lang="en-US" dirty="0"/>
              <a:t>Click to edit Master text</a:t>
            </a:r>
          </a:p>
        </p:txBody>
      </p:sp>
      <p:sp>
        <p:nvSpPr>
          <p:cNvPr id="5" name="Title 1">
            <a:extLst>
              <a:ext uri="{FF2B5EF4-FFF2-40B4-BE49-F238E27FC236}">
                <a16:creationId xmlns:a16="http://schemas.microsoft.com/office/drawing/2014/main" id="{A0A8BC29-81FC-5940-B52D-BDB21850F009}"/>
              </a:ext>
            </a:extLst>
          </p:cNvPr>
          <p:cNvSpPr>
            <a:spLocks noGrp="1"/>
          </p:cNvSpPr>
          <p:nvPr>
            <p:ph type="title" hasCustomPrompt="1"/>
          </p:nvPr>
        </p:nvSpPr>
        <p:spPr>
          <a:xfrm>
            <a:off x="488951" y="539646"/>
            <a:ext cx="11214100" cy="832913"/>
          </a:xfrm>
        </p:spPr>
        <p:txBody>
          <a:bodyPr tIns="0">
            <a:noAutofit/>
          </a:bodyPr>
          <a:lstStyle>
            <a:lvl1pPr>
              <a:defRPr b="1"/>
            </a:lvl1pPr>
          </a:lstStyle>
          <a:p>
            <a:r>
              <a:rPr lang="en-US" dirty="0"/>
              <a:t>Click to edit Master title</a:t>
            </a:r>
            <a:endParaRPr lang="en-GB" dirty="0"/>
          </a:p>
        </p:txBody>
      </p:sp>
    </p:spTree>
    <p:extLst>
      <p:ext uri="{BB962C8B-B14F-4D97-AF65-F5344CB8AC3E}">
        <p14:creationId xmlns:p14="http://schemas.microsoft.com/office/powerpoint/2010/main" val="51885095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6DAEDC4D-A68C-E249-B91C-A3236BFA62F7}"/>
              </a:ext>
            </a:extLst>
          </p:cNvPr>
          <p:cNvSpPr>
            <a:spLocks noGrp="1"/>
          </p:cNvSpPr>
          <p:nvPr>
            <p:ph sz="quarter" idx="14" hasCustomPrompt="1"/>
          </p:nvPr>
        </p:nvSpPr>
        <p:spPr>
          <a:xfrm>
            <a:off x="5551067" y="2621687"/>
            <a:ext cx="4636488" cy="1356888"/>
          </a:xfrm>
        </p:spPr>
        <p:txBody>
          <a:bodyPr>
            <a:noAutofit/>
          </a:bodyPr>
          <a:lstStyle>
            <a:lvl1pPr marL="0" indent="0">
              <a:buNone/>
              <a:defRPr/>
            </a:lvl1pPr>
          </a:lstStyle>
          <a:p>
            <a:pPr lvl="0"/>
            <a:r>
              <a:rPr lang="en-US" sz="2133" dirty="0"/>
              <a:t>Click to edit text</a:t>
            </a:r>
          </a:p>
        </p:txBody>
      </p:sp>
      <p:sp>
        <p:nvSpPr>
          <p:cNvPr id="7" name="Title 2">
            <a:extLst>
              <a:ext uri="{FF2B5EF4-FFF2-40B4-BE49-F238E27FC236}">
                <a16:creationId xmlns:a16="http://schemas.microsoft.com/office/drawing/2014/main" id="{CAA25320-5CCE-8341-8D99-DDC67C26EE34}"/>
              </a:ext>
            </a:extLst>
          </p:cNvPr>
          <p:cNvSpPr>
            <a:spLocks noGrp="1"/>
          </p:cNvSpPr>
          <p:nvPr>
            <p:ph type="title"/>
          </p:nvPr>
        </p:nvSpPr>
        <p:spPr>
          <a:xfrm>
            <a:off x="2184401" y="2604753"/>
            <a:ext cx="3098800" cy="1356888"/>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328032909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A72124-C309-4A4A-B76F-1E125901DC3D}"/>
              </a:ext>
            </a:extLst>
          </p:cNvPr>
          <p:cNvSpPr>
            <a:spLocks noGrp="1"/>
          </p:cNvSpPr>
          <p:nvPr>
            <p:ph type="title" hasCustomPrompt="1"/>
          </p:nvPr>
        </p:nvSpPr>
        <p:spPr>
          <a:xfrm>
            <a:off x="488951" y="539646"/>
            <a:ext cx="11214100" cy="832913"/>
          </a:xfrm>
        </p:spPr>
        <p:txBody>
          <a:bodyPr tIns="0">
            <a:noAutofit/>
          </a:bodyPr>
          <a:lstStyle>
            <a:lvl1pPr>
              <a:defRPr b="1"/>
            </a:lvl1pPr>
          </a:lstStyle>
          <a:p>
            <a:r>
              <a:rPr lang="en-US" dirty="0"/>
              <a:t>Click to edit Master title styled</a:t>
            </a:r>
            <a:endParaRPr lang="en-GB" dirty="0"/>
          </a:p>
        </p:txBody>
      </p:sp>
    </p:spTree>
    <p:extLst>
      <p:ext uri="{BB962C8B-B14F-4D97-AF65-F5344CB8AC3E}">
        <p14:creationId xmlns:p14="http://schemas.microsoft.com/office/powerpoint/2010/main" val="1278531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hapter slide">
    <p:spTree>
      <p:nvGrpSpPr>
        <p:cNvPr id="1" name=""/>
        <p:cNvGrpSpPr/>
        <p:nvPr/>
      </p:nvGrpSpPr>
      <p:grpSpPr>
        <a:xfrm>
          <a:off x="0" y="0"/>
          <a:ext cx="0" cy="0"/>
          <a:chOff x="0" y="0"/>
          <a:chExt cx="0" cy="0"/>
        </a:xfrm>
      </p:grpSpPr>
      <p:sp>
        <p:nvSpPr>
          <p:cNvPr id="3" name="Rektangel 2"/>
          <p:cNvSpPr/>
          <p:nvPr userDrawn="1"/>
        </p:nvSpPr>
        <p:spPr bwMode="auto">
          <a:xfrm>
            <a:off x="1" y="0"/>
            <a:ext cx="12237156" cy="68580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400">
              <a:solidFill>
                <a:srgbClr val="14AF28"/>
              </a:solidFill>
            </a:endParaRPr>
          </a:p>
        </p:txBody>
      </p:sp>
      <p:pic>
        <p:nvPicPr>
          <p:cNvPr id="4" name="Bildobjekt 3" descr="En bild som visar ritning&#10;&#10;Automatiskt genererad beskrivning">
            <a:extLst>
              <a:ext uri="{FF2B5EF4-FFF2-40B4-BE49-F238E27FC236}">
                <a16:creationId xmlns:a16="http://schemas.microsoft.com/office/drawing/2014/main" id="{680D6BDE-987C-684D-AB84-D5D0AEB1C1B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568734" y="5974774"/>
            <a:ext cx="1370423" cy="739269"/>
          </a:xfrm>
          <a:prstGeom prst="rect">
            <a:avLst/>
          </a:prstGeom>
        </p:spPr>
      </p:pic>
      <p:sp>
        <p:nvSpPr>
          <p:cNvPr id="6" name="Title 1">
            <a:extLst>
              <a:ext uri="{FF2B5EF4-FFF2-40B4-BE49-F238E27FC236}">
                <a16:creationId xmlns:a16="http://schemas.microsoft.com/office/drawing/2014/main" id="{A9E8FFD1-8AF1-4748-86FD-569FC1F68BCA}"/>
              </a:ext>
            </a:extLst>
          </p:cNvPr>
          <p:cNvSpPr>
            <a:spLocks noGrp="1"/>
          </p:cNvSpPr>
          <p:nvPr>
            <p:ph type="title" hasCustomPrompt="1"/>
          </p:nvPr>
        </p:nvSpPr>
        <p:spPr>
          <a:xfrm>
            <a:off x="488951" y="539646"/>
            <a:ext cx="11214100" cy="832913"/>
          </a:xfrm>
        </p:spPr>
        <p:txBody>
          <a:bodyPr tIns="0"/>
          <a:lstStyle>
            <a:lvl1pPr>
              <a:defRPr b="1">
                <a:solidFill>
                  <a:schemeClr val="bg1"/>
                </a:solidFill>
              </a:defRPr>
            </a:lvl1pPr>
          </a:lstStyle>
          <a:p>
            <a:r>
              <a:rPr lang="en-US" dirty="0" err="1"/>
              <a:t>Chapterslide</a:t>
            </a:r>
            <a:endParaRPr lang="en-GB" dirty="0"/>
          </a:p>
        </p:txBody>
      </p:sp>
    </p:spTree>
    <p:extLst>
      <p:ext uri="{BB962C8B-B14F-4D97-AF65-F5344CB8AC3E}">
        <p14:creationId xmlns:p14="http://schemas.microsoft.com/office/powerpoint/2010/main" val="596074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mall_image_right">
    <p:spTree>
      <p:nvGrpSpPr>
        <p:cNvPr id="1" name=""/>
        <p:cNvGrpSpPr/>
        <p:nvPr/>
      </p:nvGrpSpPr>
      <p:grpSpPr>
        <a:xfrm>
          <a:off x="0" y="0"/>
          <a:ext cx="0" cy="0"/>
          <a:chOff x="0" y="0"/>
          <a:chExt cx="0" cy="0"/>
        </a:xfrm>
      </p:grpSpPr>
      <p:sp>
        <p:nvSpPr>
          <p:cNvPr id="8" name="Content Placeholder 7"/>
          <p:cNvSpPr>
            <a:spLocks noGrp="1"/>
          </p:cNvSpPr>
          <p:nvPr>
            <p:ph sz="quarter" idx="14" hasCustomPrompt="1"/>
          </p:nvPr>
        </p:nvSpPr>
        <p:spPr>
          <a:xfrm>
            <a:off x="488949" y="1509426"/>
            <a:ext cx="6335404" cy="432757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1">
            <a:extLst>
              <a:ext uri="{FF2B5EF4-FFF2-40B4-BE49-F238E27FC236}">
                <a16:creationId xmlns:a16="http://schemas.microsoft.com/office/drawing/2014/main" id="{3A2BC757-37BB-464D-8DF7-B6F62A349385}"/>
              </a:ext>
            </a:extLst>
          </p:cNvPr>
          <p:cNvSpPr>
            <a:spLocks noGrp="1"/>
          </p:cNvSpPr>
          <p:nvPr>
            <p:ph type="title" hasCustomPrompt="1"/>
          </p:nvPr>
        </p:nvSpPr>
        <p:spPr>
          <a:xfrm>
            <a:off x="488952" y="539646"/>
            <a:ext cx="6335401" cy="832913"/>
          </a:xfrm>
        </p:spPr>
        <p:txBody>
          <a:bodyPr tIns="0">
            <a:noAutofit/>
          </a:bodyPr>
          <a:lstStyle>
            <a:lvl1pPr>
              <a:defRPr b="1"/>
            </a:lvl1pPr>
          </a:lstStyle>
          <a:p>
            <a:r>
              <a:rPr lang="en-US" dirty="0"/>
              <a:t>Click to edit Master title styled</a:t>
            </a:r>
            <a:endParaRPr lang="en-GB" dirty="0"/>
          </a:p>
        </p:txBody>
      </p:sp>
    </p:spTree>
    <p:extLst>
      <p:ext uri="{BB962C8B-B14F-4D97-AF65-F5344CB8AC3E}">
        <p14:creationId xmlns:p14="http://schemas.microsoft.com/office/powerpoint/2010/main" val="906664066"/>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421145" y="818831"/>
            <a:ext cx="11495331" cy="741772"/>
          </a:xfrm>
          <a:prstGeom prst="rect">
            <a:avLst/>
          </a:prstGeom>
        </p:spPr>
        <p:txBody>
          <a:bodyPr/>
          <a:lstStyle>
            <a:lvl1pPr marL="0" indent="0">
              <a:buNone/>
              <a:defRPr sz="3200">
                <a:solidFill>
                  <a:schemeClr val="tx2"/>
                </a:solidFill>
                <a:latin typeface="Arial" panose="020B0604020202020204" pitchFamily="34" charset="0"/>
                <a:cs typeface="Arial" panose="020B0604020202020204" pitchFamily="34" charset="0"/>
              </a:defRPr>
            </a:lvl1pPr>
            <a:lvl2pPr marL="182554" indent="0">
              <a:buNone/>
              <a:defRPr/>
            </a:lvl2pPr>
            <a:lvl3pPr marL="357170" indent="0">
              <a:buNone/>
              <a:defRPr/>
            </a:lvl3pPr>
            <a:lvl4pPr marL="539724" indent="0">
              <a:buNone/>
              <a:defRPr/>
            </a:lvl4pPr>
            <a:lvl5pPr marL="714339" indent="0">
              <a:buNone/>
              <a:defRPr/>
            </a:lvl5pPr>
          </a:lstStyle>
          <a:p>
            <a:pPr lvl="0"/>
            <a:r>
              <a:rPr lang="en-US" dirty="0"/>
              <a:t>Table of contents</a:t>
            </a:r>
          </a:p>
        </p:txBody>
      </p:sp>
      <p:sp>
        <p:nvSpPr>
          <p:cNvPr id="6" name="Text Placeholder 2"/>
          <p:cNvSpPr>
            <a:spLocks noGrp="1"/>
          </p:cNvSpPr>
          <p:nvPr>
            <p:ph type="body" sz="quarter" idx="14" hasCustomPrompt="1"/>
          </p:nvPr>
        </p:nvSpPr>
        <p:spPr>
          <a:xfrm>
            <a:off x="686936" y="5540695"/>
            <a:ext cx="3429000" cy="498475"/>
          </a:xfrm>
          <a:prstGeom prst="rect">
            <a:avLst/>
          </a:prstGeom>
        </p:spPr>
        <p:txBody>
          <a:bodyPr/>
          <a:lstStyle>
            <a:lvl1pPr marL="0" indent="0">
              <a:buNone/>
              <a:defRPr sz="1400">
                <a:solidFill>
                  <a:schemeClr val="tx2"/>
                </a:solidFill>
              </a:defRPr>
            </a:lvl1pPr>
          </a:lstStyle>
          <a:p>
            <a:pPr lvl="0"/>
            <a:r>
              <a:rPr lang="en-US" dirty="0"/>
              <a:t>Presentation name</a:t>
            </a:r>
          </a:p>
        </p:txBody>
      </p:sp>
      <p:sp>
        <p:nvSpPr>
          <p:cNvPr id="10" name="Text Placeholder 3"/>
          <p:cNvSpPr>
            <a:spLocks noGrp="1"/>
          </p:cNvSpPr>
          <p:nvPr>
            <p:ph type="body" sz="quarter" idx="15" hasCustomPrompt="1"/>
          </p:nvPr>
        </p:nvSpPr>
        <p:spPr>
          <a:xfrm>
            <a:off x="432021" y="1852060"/>
            <a:ext cx="5040731" cy="4046539"/>
          </a:xfrm>
          <a:prstGeom prst="rect">
            <a:avLst/>
          </a:prstGeom>
        </p:spPr>
        <p:txBody>
          <a:bodyPr/>
          <a:lstStyle>
            <a:lvl1pPr marL="183590" marR="0" indent="-183590" algn="l" defTabSz="914354" rtl="0" eaLnBrk="1" fontAlgn="base" latinLnBrk="0" hangingPunct="1">
              <a:lnSpc>
                <a:spcPct val="100000"/>
              </a:lnSpc>
              <a:spcBef>
                <a:spcPts val="1600"/>
              </a:spcBef>
              <a:spcAft>
                <a:spcPct val="0"/>
              </a:spcAft>
              <a:buClr>
                <a:schemeClr val="tx1">
                  <a:lumMod val="65000"/>
                  <a:lumOff val="35000"/>
                </a:schemeClr>
              </a:buClr>
              <a:buSzTx/>
              <a:buFont typeface="Arial" charset="0"/>
              <a:buChar char="•"/>
              <a:tabLst/>
              <a:defRPr sz="2200">
                <a:solidFill>
                  <a:schemeClr val="bg2"/>
                </a:solidFill>
                <a:latin typeface="Arial" panose="020B0604020202020204" pitchFamily="34" charset="0"/>
                <a:cs typeface="Arial" panose="020B0604020202020204" pitchFamily="34" charset="0"/>
              </a:defRPr>
            </a:lvl1pPr>
          </a:lstStyle>
          <a:p>
            <a:pPr lvl="0"/>
            <a:r>
              <a:rPr lang="en-US" dirty="0"/>
              <a:t>Click here to add a topic</a:t>
            </a:r>
          </a:p>
          <a:p>
            <a:pPr lvl="0"/>
            <a:r>
              <a:rPr lang="en-US" dirty="0"/>
              <a:t>Click here to add a topic</a:t>
            </a:r>
          </a:p>
          <a:p>
            <a:pPr marL="183590" marR="0" lvl="0" indent="-183590" algn="l" defTabSz="914354" rtl="0" eaLnBrk="1" fontAlgn="base" latinLnBrk="0" hangingPunct="1">
              <a:lnSpc>
                <a:spcPct val="100000"/>
              </a:lnSpc>
              <a:spcBef>
                <a:spcPts val="1600"/>
              </a:spcBef>
              <a:spcAft>
                <a:spcPct val="0"/>
              </a:spcAft>
              <a:buClr>
                <a:schemeClr val="tx1">
                  <a:lumMod val="65000"/>
                  <a:lumOff val="35000"/>
                </a:schemeClr>
              </a:buClr>
              <a:buSzTx/>
              <a:buFont typeface="Arial" charset="0"/>
              <a:buChar char="•"/>
              <a:tabLst/>
              <a:defRPr/>
            </a:pPr>
            <a:r>
              <a:rPr lang="en-US" dirty="0"/>
              <a:t>Click here to add a topic</a:t>
            </a:r>
          </a:p>
          <a:p>
            <a:pPr marL="183590" marR="0" lvl="0" indent="-183590" algn="l" defTabSz="914354" rtl="0" eaLnBrk="1" fontAlgn="base" latinLnBrk="0" hangingPunct="1">
              <a:lnSpc>
                <a:spcPct val="100000"/>
              </a:lnSpc>
              <a:spcBef>
                <a:spcPts val="1600"/>
              </a:spcBef>
              <a:spcAft>
                <a:spcPct val="0"/>
              </a:spcAft>
              <a:buClr>
                <a:schemeClr val="tx1">
                  <a:lumMod val="65000"/>
                  <a:lumOff val="35000"/>
                </a:schemeClr>
              </a:buClr>
              <a:buSzTx/>
              <a:buFont typeface="Arial" charset="0"/>
              <a:buChar char="•"/>
              <a:tabLst/>
              <a:defRPr/>
            </a:pPr>
            <a:r>
              <a:rPr lang="en-US" dirty="0"/>
              <a:t>Click here to add a topic</a:t>
            </a:r>
          </a:p>
          <a:p>
            <a:pPr marL="183590" marR="0" lvl="0" indent="-183590" algn="l" defTabSz="914354" rtl="0" eaLnBrk="1" fontAlgn="base" latinLnBrk="0" hangingPunct="1">
              <a:lnSpc>
                <a:spcPct val="100000"/>
              </a:lnSpc>
              <a:spcBef>
                <a:spcPts val="1600"/>
              </a:spcBef>
              <a:spcAft>
                <a:spcPct val="0"/>
              </a:spcAft>
              <a:buClr>
                <a:schemeClr val="tx1">
                  <a:lumMod val="65000"/>
                  <a:lumOff val="35000"/>
                </a:schemeClr>
              </a:buClr>
              <a:buSzTx/>
              <a:buFont typeface="Arial" charset="0"/>
              <a:buChar char="•"/>
              <a:tabLst/>
              <a:defRPr/>
            </a:pPr>
            <a:r>
              <a:rPr lang="en-US" dirty="0"/>
              <a:t>Click here to add a topic</a:t>
            </a:r>
          </a:p>
          <a:p>
            <a:pPr marL="183590" marR="0" lvl="0" indent="-183590" algn="l" defTabSz="914354" rtl="0" eaLnBrk="1" fontAlgn="base" latinLnBrk="0" hangingPunct="1">
              <a:lnSpc>
                <a:spcPct val="100000"/>
              </a:lnSpc>
              <a:spcBef>
                <a:spcPts val="1600"/>
              </a:spcBef>
              <a:spcAft>
                <a:spcPct val="0"/>
              </a:spcAft>
              <a:buClr>
                <a:schemeClr val="tx1">
                  <a:lumMod val="65000"/>
                  <a:lumOff val="35000"/>
                </a:schemeClr>
              </a:buClr>
              <a:buSzTx/>
              <a:buFont typeface="Arial" charset="0"/>
              <a:buChar char="•"/>
              <a:tabLst/>
              <a:defRPr/>
            </a:pPr>
            <a:r>
              <a:rPr lang="en-US" dirty="0"/>
              <a:t>Click here to add a topic</a:t>
            </a:r>
          </a:p>
          <a:p>
            <a:pPr marL="183590" marR="0" lvl="0" indent="-183590" algn="l" defTabSz="914354" rtl="0" eaLnBrk="1" fontAlgn="base" latinLnBrk="0" hangingPunct="1">
              <a:lnSpc>
                <a:spcPct val="100000"/>
              </a:lnSpc>
              <a:spcBef>
                <a:spcPts val="1600"/>
              </a:spcBef>
              <a:spcAft>
                <a:spcPct val="0"/>
              </a:spcAft>
              <a:buClr>
                <a:schemeClr val="tx1">
                  <a:lumMod val="65000"/>
                  <a:lumOff val="35000"/>
                </a:schemeClr>
              </a:buClr>
              <a:buSzTx/>
              <a:buFont typeface="Arial" charset="0"/>
              <a:buChar char="•"/>
              <a:tabLst/>
              <a:defRPr/>
            </a:pPr>
            <a:r>
              <a:rPr lang="en-US" dirty="0"/>
              <a:t>Click here to add a topic</a:t>
            </a:r>
          </a:p>
        </p:txBody>
      </p:sp>
      <p:sp>
        <p:nvSpPr>
          <p:cNvPr id="12" name="Text Placeholder 3"/>
          <p:cNvSpPr>
            <a:spLocks noGrp="1"/>
          </p:cNvSpPr>
          <p:nvPr>
            <p:ph type="body" sz="quarter" idx="16" hasCustomPrompt="1"/>
          </p:nvPr>
        </p:nvSpPr>
        <p:spPr>
          <a:xfrm>
            <a:off x="6072363" y="1852060"/>
            <a:ext cx="5432701" cy="4046539"/>
          </a:xfrm>
          <a:prstGeom prst="rect">
            <a:avLst/>
          </a:prstGeom>
        </p:spPr>
        <p:txBody>
          <a:bodyPr/>
          <a:lstStyle>
            <a:lvl1pPr marL="183590" marR="0" indent="-183590" algn="l" defTabSz="914354" rtl="0" eaLnBrk="1" fontAlgn="base" latinLnBrk="0" hangingPunct="1">
              <a:lnSpc>
                <a:spcPct val="100000"/>
              </a:lnSpc>
              <a:spcBef>
                <a:spcPts val="1600"/>
              </a:spcBef>
              <a:spcAft>
                <a:spcPct val="0"/>
              </a:spcAft>
              <a:buClr>
                <a:schemeClr val="tx1">
                  <a:lumMod val="65000"/>
                  <a:lumOff val="35000"/>
                </a:schemeClr>
              </a:buClr>
              <a:buSzTx/>
              <a:buFont typeface="Arial" charset="0"/>
              <a:buChar char="•"/>
              <a:tabLst/>
              <a:defRPr sz="2200">
                <a:solidFill>
                  <a:schemeClr val="bg2"/>
                </a:solidFill>
                <a:latin typeface="Arial" panose="020B0604020202020204" pitchFamily="34" charset="0"/>
                <a:cs typeface="Arial" panose="020B0604020202020204" pitchFamily="34" charset="0"/>
              </a:defRPr>
            </a:lvl1pPr>
          </a:lstStyle>
          <a:p>
            <a:pPr lvl="0"/>
            <a:r>
              <a:rPr lang="en-US" dirty="0"/>
              <a:t>Click here to add a topic</a:t>
            </a:r>
          </a:p>
          <a:p>
            <a:pPr lvl="0"/>
            <a:r>
              <a:rPr lang="en-US" dirty="0"/>
              <a:t>Click here to add a topic</a:t>
            </a:r>
          </a:p>
        </p:txBody>
      </p:sp>
    </p:spTree>
    <p:extLst>
      <p:ext uri="{BB962C8B-B14F-4D97-AF65-F5344CB8AC3E}">
        <p14:creationId xmlns:p14="http://schemas.microsoft.com/office/powerpoint/2010/main" val="2019437758"/>
      </p:ext>
    </p:extLst>
  </p:cSld>
  <p:clrMapOvr>
    <a:masterClrMapping/>
  </p:clrMapOvr>
  <p:transition>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mall_image_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320999" y="1509486"/>
            <a:ext cx="4870997" cy="4327575"/>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
        <p:nvSpPr>
          <p:cNvPr id="8" name="Content Placeholder 7"/>
          <p:cNvSpPr>
            <a:spLocks noGrp="1"/>
          </p:cNvSpPr>
          <p:nvPr>
            <p:ph sz="quarter" idx="14" hasCustomPrompt="1"/>
          </p:nvPr>
        </p:nvSpPr>
        <p:spPr>
          <a:xfrm>
            <a:off x="488949" y="1509426"/>
            <a:ext cx="6335404" cy="432757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1">
            <a:extLst>
              <a:ext uri="{FF2B5EF4-FFF2-40B4-BE49-F238E27FC236}">
                <a16:creationId xmlns:a16="http://schemas.microsoft.com/office/drawing/2014/main" id="{3A2BC757-37BB-464D-8DF7-B6F62A349385}"/>
              </a:ext>
            </a:extLst>
          </p:cNvPr>
          <p:cNvSpPr>
            <a:spLocks noGrp="1"/>
          </p:cNvSpPr>
          <p:nvPr>
            <p:ph type="title" hasCustomPrompt="1"/>
          </p:nvPr>
        </p:nvSpPr>
        <p:spPr>
          <a:xfrm>
            <a:off x="488951" y="539646"/>
            <a:ext cx="11214100" cy="832913"/>
          </a:xfrm>
        </p:spPr>
        <p:txBody>
          <a:bodyPr tIns="0">
            <a:noAutofit/>
          </a:bodyPr>
          <a:lstStyle>
            <a:lvl1pPr>
              <a:defRPr b="1"/>
            </a:lvl1pPr>
          </a:lstStyle>
          <a:p>
            <a:r>
              <a:rPr lang="en-US" dirty="0"/>
              <a:t>Click to edit Master title styled</a:t>
            </a:r>
            <a:endParaRPr lang="en-GB" dirty="0"/>
          </a:p>
        </p:txBody>
      </p:sp>
    </p:spTree>
    <p:extLst>
      <p:ext uri="{BB962C8B-B14F-4D97-AF65-F5344CB8AC3E}">
        <p14:creationId xmlns:p14="http://schemas.microsoft.com/office/powerpoint/2010/main" val="246281139"/>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8343B44-83C6-004A-B43A-E25E182FD963}"/>
              </a:ext>
            </a:extLst>
          </p:cNvPr>
          <p:cNvSpPr>
            <a:spLocks noGrp="1"/>
          </p:cNvSpPr>
          <p:nvPr>
            <p:ph type="title" hasCustomPrompt="1"/>
          </p:nvPr>
        </p:nvSpPr>
        <p:spPr>
          <a:xfrm>
            <a:off x="488952" y="539646"/>
            <a:ext cx="6335401" cy="832913"/>
          </a:xfrm>
        </p:spPr>
        <p:txBody>
          <a:bodyPr tIns="0">
            <a:noAutofit/>
          </a:bodyPr>
          <a:lstStyle>
            <a:lvl1pPr>
              <a:defRPr b="1"/>
            </a:lvl1pPr>
          </a:lstStyle>
          <a:p>
            <a:r>
              <a:rPr lang="en-US" dirty="0"/>
              <a:t>Click to edit Master title styled</a:t>
            </a:r>
            <a:endParaRPr lang="en-GB" dirty="0"/>
          </a:p>
        </p:txBody>
      </p:sp>
      <p:sp>
        <p:nvSpPr>
          <p:cNvPr id="4" name="Picture Placeholder 3">
            <a:extLst>
              <a:ext uri="{FF2B5EF4-FFF2-40B4-BE49-F238E27FC236}">
                <a16:creationId xmlns:a16="http://schemas.microsoft.com/office/drawing/2014/main" id="{03D8789E-054C-B447-A92F-B7D8C94DC87A}"/>
              </a:ext>
            </a:extLst>
          </p:cNvPr>
          <p:cNvSpPr>
            <a:spLocks noGrp="1"/>
          </p:cNvSpPr>
          <p:nvPr>
            <p:ph type="pic" sz="quarter" idx="10"/>
          </p:nvPr>
        </p:nvSpPr>
        <p:spPr>
          <a:xfrm>
            <a:off x="7320999" y="1"/>
            <a:ext cx="4870997" cy="5837060"/>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6" name="Content Placeholder 7">
            <a:extLst>
              <a:ext uri="{FF2B5EF4-FFF2-40B4-BE49-F238E27FC236}">
                <a16:creationId xmlns:a16="http://schemas.microsoft.com/office/drawing/2014/main" id="{88536591-66CF-4C49-A44C-65CBBEFE1B8C}"/>
              </a:ext>
            </a:extLst>
          </p:cNvPr>
          <p:cNvSpPr>
            <a:spLocks noGrp="1"/>
          </p:cNvSpPr>
          <p:nvPr>
            <p:ph sz="quarter" idx="14" hasCustomPrompt="1"/>
          </p:nvPr>
        </p:nvSpPr>
        <p:spPr>
          <a:xfrm>
            <a:off x="488949" y="1509426"/>
            <a:ext cx="6335404" cy="432757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67271099"/>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image collag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8343B44-83C6-004A-B43A-E25E182FD963}"/>
              </a:ext>
            </a:extLst>
          </p:cNvPr>
          <p:cNvSpPr>
            <a:spLocks noGrp="1"/>
          </p:cNvSpPr>
          <p:nvPr>
            <p:ph type="title" hasCustomPrompt="1"/>
          </p:nvPr>
        </p:nvSpPr>
        <p:spPr>
          <a:xfrm>
            <a:off x="488952" y="539646"/>
            <a:ext cx="6335401" cy="832913"/>
          </a:xfrm>
        </p:spPr>
        <p:txBody>
          <a:bodyPr tIns="0">
            <a:noAutofit/>
          </a:bodyPr>
          <a:lstStyle>
            <a:lvl1pPr>
              <a:defRPr b="1"/>
            </a:lvl1pPr>
          </a:lstStyle>
          <a:p>
            <a:r>
              <a:rPr lang="en-US" dirty="0"/>
              <a:t>Click to edit Master title styled</a:t>
            </a:r>
            <a:endParaRPr lang="en-GB" dirty="0"/>
          </a:p>
        </p:txBody>
      </p:sp>
      <p:sp>
        <p:nvSpPr>
          <p:cNvPr id="4" name="Picture Placeholder 3">
            <a:extLst>
              <a:ext uri="{FF2B5EF4-FFF2-40B4-BE49-F238E27FC236}">
                <a16:creationId xmlns:a16="http://schemas.microsoft.com/office/drawing/2014/main" id="{03D8789E-054C-B447-A92F-B7D8C94DC87A}"/>
              </a:ext>
            </a:extLst>
          </p:cNvPr>
          <p:cNvSpPr>
            <a:spLocks noGrp="1"/>
          </p:cNvSpPr>
          <p:nvPr>
            <p:ph type="pic" sz="quarter" idx="10"/>
          </p:nvPr>
        </p:nvSpPr>
        <p:spPr>
          <a:xfrm>
            <a:off x="7321004" y="174172"/>
            <a:ext cx="4696825" cy="2715837"/>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8" name="Picture Placeholder 3">
            <a:extLst>
              <a:ext uri="{FF2B5EF4-FFF2-40B4-BE49-F238E27FC236}">
                <a16:creationId xmlns:a16="http://schemas.microsoft.com/office/drawing/2014/main" id="{9B5E1AB5-E4B3-9B47-880A-2FC49A59F7E3}"/>
              </a:ext>
            </a:extLst>
          </p:cNvPr>
          <p:cNvSpPr>
            <a:spLocks noGrp="1"/>
          </p:cNvSpPr>
          <p:nvPr>
            <p:ph type="pic" sz="quarter" idx="15"/>
          </p:nvPr>
        </p:nvSpPr>
        <p:spPr>
          <a:xfrm>
            <a:off x="7321003" y="2994121"/>
            <a:ext cx="4707071" cy="2890009"/>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9" name="Content Placeholder 7">
            <a:extLst>
              <a:ext uri="{FF2B5EF4-FFF2-40B4-BE49-F238E27FC236}">
                <a16:creationId xmlns:a16="http://schemas.microsoft.com/office/drawing/2014/main" id="{6951BD5B-88E2-1344-BE0E-D12BD517F090}"/>
              </a:ext>
            </a:extLst>
          </p:cNvPr>
          <p:cNvSpPr>
            <a:spLocks noGrp="1"/>
          </p:cNvSpPr>
          <p:nvPr>
            <p:ph sz="quarter" idx="14" hasCustomPrompt="1"/>
          </p:nvPr>
        </p:nvSpPr>
        <p:spPr>
          <a:xfrm>
            <a:off x="488949" y="1509426"/>
            <a:ext cx="6335404" cy="432757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59865483"/>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image coll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D8789E-054C-B447-A92F-B7D8C94DC87A}"/>
              </a:ext>
            </a:extLst>
          </p:cNvPr>
          <p:cNvSpPr>
            <a:spLocks noGrp="1"/>
          </p:cNvSpPr>
          <p:nvPr>
            <p:ph type="pic" sz="quarter" idx="10"/>
          </p:nvPr>
        </p:nvSpPr>
        <p:spPr>
          <a:xfrm>
            <a:off x="7321003" y="174172"/>
            <a:ext cx="4686580" cy="2715837"/>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8" name="Picture Placeholder 3">
            <a:extLst>
              <a:ext uri="{FF2B5EF4-FFF2-40B4-BE49-F238E27FC236}">
                <a16:creationId xmlns:a16="http://schemas.microsoft.com/office/drawing/2014/main" id="{9B5E1AB5-E4B3-9B47-880A-2FC49A59F7E3}"/>
              </a:ext>
            </a:extLst>
          </p:cNvPr>
          <p:cNvSpPr>
            <a:spLocks noGrp="1"/>
          </p:cNvSpPr>
          <p:nvPr>
            <p:ph type="pic" sz="quarter" idx="15"/>
          </p:nvPr>
        </p:nvSpPr>
        <p:spPr>
          <a:xfrm>
            <a:off x="9763847" y="2994121"/>
            <a:ext cx="2246120" cy="2890009"/>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10" name="Picture Placeholder 3">
            <a:extLst>
              <a:ext uri="{FF2B5EF4-FFF2-40B4-BE49-F238E27FC236}">
                <a16:creationId xmlns:a16="http://schemas.microsoft.com/office/drawing/2014/main" id="{1E71109A-33AF-B945-9F0D-920BC6E7C6D1}"/>
              </a:ext>
            </a:extLst>
          </p:cNvPr>
          <p:cNvSpPr>
            <a:spLocks noGrp="1"/>
          </p:cNvSpPr>
          <p:nvPr>
            <p:ph type="pic" sz="quarter" idx="16"/>
          </p:nvPr>
        </p:nvSpPr>
        <p:spPr>
          <a:xfrm>
            <a:off x="7321000" y="2994121"/>
            <a:ext cx="2309656" cy="2890009"/>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18" name="Title 1">
            <a:extLst>
              <a:ext uri="{FF2B5EF4-FFF2-40B4-BE49-F238E27FC236}">
                <a16:creationId xmlns:a16="http://schemas.microsoft.com/office/drawing/2014/main" id="{F8343B44-83C6-004A-B43A-E25E182FD963}"/>
              </a:ext>
            </a:extLst>
          </p:cNvPr>
          <p:cNvSpPr>
            <a:spLocks noGrp="1"/>
          </p:cNvSpPr>
          <p:nvPr>
            <p:ph type="title" hasCustomPrompt="1"/>
          </p:nvPr>
        </p:nvSpPr>
        <p:spPr>
          <a:xfrm>
            <a:off x="488952" y="539646"/>
            <a:ext cx="6335401" cy="832913"/>
          </a:xfrm>
        </p:spPr>
        <p:txBody>
          <a:bodyPr tIns="0">
            <a:noAutofit/>
          </a:bodyPr>
          <a:lstStyle>
            <a:lvl1pPr>
              <a:defRPr b="1"/>
            </a:lvl1pPr>
          </a:lstStyle>
          <a:p>
            <a:r>
              <a:rPr lang="en-US" dirty="0"/>
              <a:t>Click to edit Master title styled</a:t>
            </a:r>
            <a:endParaRPr lang="en-GB" dirty="0"/>
          </a:p>
        </p:txBody>
      </p:sp>
      <p:sp>
        <p:nvSpPr>
          <p:cNvPr id="11" name="Content Placeholder 7">
            <a:extLst>
              <a:ext uri="{FF2B5EF4-FFF2-40B4-BE49-F238E27FC236}">
                <a16:creationId xmlns:a16="http://schemas.microsoft.com/office/drawing/2014/main" id="{D91ED7F2-5E2F-8449-B947-0E48D9934F3B}"/>
              </a:ext>
            </a:extLst>
          </p:cNvPr>
          <p:cNvSpPr>
            <a:spLocks noGrp="1"/>
          </p:cNvSpPr>
          <p:nvPr>
            <p:ph sz="quarter" idx="14" hasCustomPrompt="1"/>
          </p:nvPr>
        </p:nvSpPr>
        <p:spPr>
          <a:xfrm>
            <a:off x="488949" y="1509426"/>
            <a:ext cx="6335404" cy="432757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81439044"/>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image collag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9B5E1AB5-E4B3-9B47-880A-2FC49A59F7E3}"/>
              </a:ext>
            </a:extLst>
          </p:cNvPr>
          <p:cNvSpPr>
            <a:spLocks noGrp="1"/>
          </p:cNvSpPr>
          <p:nvPr>
            <p:ph type="pic" sz="quarter" idx="15"/>
          </p:nvPr>
        </p:nvSpPr>
        <p:spPr>
          <a:xfrm>
            <a:off x="9753601" y="2994121"/>
            <a:ext cx="2256367" cy="2890009"/>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10" name="Picture Placeholder 3">
            <a:extLst>
              <a:ext uri="{FF2B5EF4-FFF2-40B4-BE49-F238E27FC236}">
                <a16:creationId xmlns:a16="http://schemas.microsoft.com/office/drawing/2014/main" id="{1E71109A-33AF-B945-9F0D-920BC6E7C6D1}"/>
              </a:ext>
            </a:extLst>
          </p:cNvPr>
          <p:cNvSpPr>
            <a:spLocks noGrp="1"/>
          </p:cNvSpPr>
          <p:nvPr>
            <p:ph type="pic" sz="quarter" idx="16"/>
          </p:nvPr>
        </p:nvSpPr>
        <p:spPr>
          <a:xfrm>
            <a:off x="7321002" y="2994121"/>
            <a:ext cx="2297133" cy="2890009"/>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18" name="Title 1">
            <a:extLst>
              <a:ext uri="{FF2B5EF4-FFF2-40B4-BE49-F238E27FC236}">
                <a16:creationId xmlns:a16="http://schemas.microsoft.com/office/drawing/2014/main" id="{F8343B44-83C6-004A-B43A-E25E182FD963}"/>
              </a:ext>
            </a:extLst>
          </p:cNvPr>
          <p:cNvSpPr>
            <a:spLocks noGrp="1"/>
          </p:cNvSpPr>
          <p:nvPr>
            <p:ph type="title" hasCustomPrompt="1"/>
          </p:nvPr>
        </p:nvSpPr>
        <p:spPr>
          <a:xfrm>
            <a:off x="488952" y="539646"/>
            <a:ext cx="6335401" cy="832913"/>
          </a:xfrm>
        </p:spPr>
        <p:txBody>
          <a:bodyPr tIns="0">
            <a:noAutofit/>
          </a:bodyPr>
          <a:lstStyle>
            <a:lvl1pPr>
              <a:defRPr b="1"/>
            </a:lvl1pPr>
          </a:lstStyle>
          <a:p>
            <a:r>
              <a:rPr lang="en-US" dirty="0"/>
              <a:t>Click to edit Master title styled</a:t>
            </a:r>
            <a:endParaRPr lang="en-GB" dirty="0"/>
          </a:p>
        </p:txBody>
      </p:sp>
      <p:sp>
        <p:nvSpPr>
          <p:cNvPr id="7" name="Picture Placeholder 3">
            <a:extLst>
              <a:ext uri="{FF2B5EF4-FFF2-40B4-BE49-F238E27FC236}">
                <a16:creationId xmlns:a16="http://schemas.microsoft.com/office/drawing/2014/main" id="{BE403655-A350-5A41-9A78-DF6553EFEB0A}"/>
              </a:ext>
            </a:extLst>
          </p:cNvPr>
          <p:cNvSpPr>
            <a:spLocks noGrp="1"/>
          </p:cNvSpPr>
          <p:nvPr>
            <p:ph type="pic" sz="quarter" idx="17"/>
          </p:nvPr>
        </p:nvSpPr>
        <p:spPr>
          <a:xfrm>
            <a:off x="9753601" y="182033"/>
            <a:ext cx="2256367" cy="2710347"/>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9" name="Picture Placeholder 3">
            <a:extLst>
              <a:ext uri="{FF2B5EF4-FFF2-40B4-BE49-F238E27FC236}">
                <a16:creationId xmlns:a16="http://schemas.microsoft.com/office/drawing/2014/main" id="{39667CAA-15B2-8040-816F-03D0841FD70A}"/>
              </a:ext>
            </a:extLst>
          </p:cNvPr>
          <p:cNvSpPr>
            <a:spLocks noGrp="1"/>
          </p:cNvSpPr>
          <p:nvPr>
            <p:ph type="pic" sz="quarter" idx="18"/>
          </p:nvPr>
        </p:nvSpPr>
        <p:spPr>
          <a:xfrm>
            <a:off x="7321001" y="186266"/>
            <a:ext cx="2290167" cy="2706113"/>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11" name="Content Placeholder 7">
            <a:extLst>
              <a:ext uri="{FF2B5EF4-FFF2-40B4-BE49-F238E27FC236}">
                <a16:creationId xmlns:a16="http://schemas.microsoft.com/office/drawing/2014/main" id="{E9196956-F639-AC4E-A98B-F982500FEBBF}"/>
              </a:ext>
            </a:extLst>
          </p:cNvPr>
          <p:cNvSpPr>
            <a:spLocks noGrp="1"/>
          </p:cNvSpPr>
          <p:nvPr>
            <p:ph sz="quarter" idx="14" hasCustomPrompt="1"/>
          </p:nvPr>
        </p:nvSpPr>
        <p:spPr>
          <a:xfrm>
            <a:off x="488949" y="1509426"/>
            <a:ext cx="6335404" cy="432757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98079147"/>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duct images">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67355C13-BC6D-B246-A9B4-B39C3EA2F88A}"/>
              </a:ext>
            </a:extLst>
          </p:cNvPr>
          <p:cNvGrpSpPr/>
          <p:nvPr userDrawn="1"/>
        </p:nvGrpSpPr>
        <p:grpSpPr>
          <a:xfrm>
            <a:off x="6096000" y="182033"/>
            <a:ext cx="5918200" cy="5702299"/>
            <a:chOff x="4572000" y="137828"/>
            <a:chExt cx="4438650" cy="4317566"/>
          </a:xfrm>
        </p:grpSpPr>
        <p:sp>
          <p:nvSpPr>
            <p:cNvPr id="30" name="Rektangel 29">
              <a:extLst>
                <a:ext uri="{FF2B5EF4-FFF2-40B4-BE49-F238E27FC236}">
                  <a16:creationId xmlns:a16="http://schemas.microsoft.com/office/drawing/2014/main" id="{39C6EBE3-1DEC-2B47-8DE3-109EF3706930}"/>
                </a:ext>
              </a:extLst>
            </p:cNvPr>
            <p:cNvSpPr/>
            <p:nvPr userDrawn="1"/>
          </p:nvSpPr>
          <p:spPr>
            <a:xfrm>
              <a:off x="4572000" y="2262955"/>
              <a:ext cx="2193131" cy="2189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1" name="Rektangel 30">
              <a:extLst>
                <a:ext uri="{FF2B5EF4-FFF2-40B4-BE49-F238E27FC236}">
                  <a16:creationId xmlns:a16="http://schemas.microsoft.com/office/drawing/2014/main" id="{DAD95DDE-6C4D-DB49-BEF9-A7E2AFAC8203}"/>
                </a:ext>
              </a:extLst>
            </p:cNvPr>
            <p:cNvSpPr/>
            <p:nvPr userDrawn="1"/>
          </p:nvSpPr>
          <p:spPr>
            <a:xfrm>
              <a:off x="4572000" y="137828"/>
              <a:ext cx="2193131" cy="2057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2" name="Rektangel 31">
              <a:extLst>
                <a:ext uri="{FF2B5EF4-FFF2-40B4-BE49-F238E27FC236}">
                  <a16:creationId xmlns:a16="http://schemas.microsoft.com/office/drawing/2014/main" id="{0719FF7E-47AC-DF42-B583-109FE05A83A8}"/>
                </a:ext>
              </a:extLst>
            </p:cNvPr>
            <p:cNvSpPr/>
            <p:nvPr userDrawn="1"/>
          </p:nvSpPr>
          <p:spPr>
            <a:xfrm>
              <a:off x="6843533" y="2262955"/>
              <a:ext cx="2167117" cy="21924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3" name="Rektangel 32">
              <a:extLst>
                <a:ext uri="{FF2B5EF4-FFF2-40B4-BE49-F238E27FC236}">
                  <a16:creationId xmlns:a16="http://schemas.microsoft.com/office/drawing/2014/main" id="{4BEECE19-9B17-694C-B12E-114F9BFA41A8}"/>
                </a:ext>
              </a:extLst>
            </p:cNvPr>
            <p:cNvSpPr/>
            <p:nvPr userDrawn="1"/>
          </p:nvSpPr>
          <p:spPr>
            <a:xfrm>
              <a:off x="6843714" y="137828"/>
              <a:ext cx="2160586" cy="20546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grpSp>
      <p:sp>
        <p:nvSpPr>
          <p:cNvPr id="34" name="Picture Placeholder 3">
            <a:extLst>
              <a:ext uri="{FF2B5EF4-FFF2-40B4-BE49-F238E27FC236}">
                <a16:creationId xmlns:a16="http://schemas.microsoft.com/office/drawing/2014/main" id="{F13CAA48-5B7F-9F40-8D3F-29969724E4C5}"/>
              </a:ext>
            </a:extLst>
          </p:cNvPr>
          <p:cNvSpPr>
            <a:spLocks noGrp="1"/>
          </p:cNvSpPr>
          <p:nvPr>
            <p:ph type="pic" sz="quarter" idx="10"/>
          </p:nvPr>
        </p:nvSpPr>
        <p:spPr>
          <a:xfrm>
            <a:off x="6390798" y="442812"/>
            <a:ext cx="2352535" cy="1909681"/>
          </a:xfrm>
          <a:prstGeom prst="rect">
            <a:avLst/>
          </a:prstGeom>
          <a:noFill/>
        </p:spPr>
        <p:txBody>
          <a:bodyPr/>
          <a:lstStyle>
            <a:lvl1pPr marL="0" indent="0" algn="ctr">
              <a:buFont typeface="Arial" panose="020B0604020202020204" pitchFamily="34" charset="0"/>
              <a:buNone/>
              <a:defRPr/>
            </a:lvl1pPr>
          </a:lstStyle>
          <a:p>
            <a:r>
              <a:rPr lang="en-US"/>
              <a:t>Click icon to add picture</a:t>
            </a:r>
            <a:endParaRPr lang="en-US" dirty="0"/>
          </a:p>
        </p:txBody>
      </p:sp>
      <p:sp>
        <p:nvSpPr>
          <p:cNvPr id="38" name="Picture Placeholder 3">
            <a:extLst>
              <a:ext uri="{FF2B5EF4-FFF2-40B4-BE49-F238E27FC236}">
                <a16:creationId xmlns:a16="http://schemas.microsoft.com/office/drawing/2014/main" id="{E8565BEB-E6BC-E445-B6DA-F3A948630E27}"/>
              </a:ext>
            </a:extLst>
          </p:cNvPr>
          <p:cNvSpPr>
            <a:spLocks noGrp="1"/>
          </p:cNvSpPr>
          <p:nvPr>
            <p:ph type="pic" sz="quarter" idx="15"/>
          </p:nvPr>
        </p:nvSpPr>
        <p:spPr>
          <a:xfrm>
            <a:off x="9390267" y="442812"/>
            <a:ext cx="2352535" cy="1909681"/>
          </a:xfrm>
          <a:prstGeom prst="rect">
            <a:avLst/>
          </a:prstGeom>
          <a:noFill/>
        </p:spPr>
        <p:txBody>
          <a:bodyPr/>
          <a:lstStyle>
            <a:lvl1pPr marL="0" indent="0" algn="ctr">
              <a:buFont typeface="Arial" panose="020B0604020202020204" pitchFamily="34" charset="0"/>
              <a:buNone/>
              <a:defRPr/>
            </a:lvl1pPr>
          </a:lstStyle>
          <a:p>
            <a:r>
              <a:rPr lang="en-US"/>
              <a:t>Click icon to add picture</a:t>
            </a:r>
            <a:endParaRPr lang="en-US" dirty="0"/>
          </a:p>
        </p:txBody>
      </p:sp>
      <p:sp>
        <p:nvSpPr>
          <p:cNvPr id="39" name="Picture Placeholder 3">
            <a:extLst>
              <a:ext uri="{FF2B5EF4-FFF2-40B4-BE49-F238E27FC236}">
                <a16:creationId xmlns:a16="http://schemas.microsoft.com/office/drawing/2014/main" id="{719A381D-CD3F-0F46-99B9-58DC7FB37B49}"/>
              </a:ext>
            </a:extLst>
          </p:cNvPr>
          <p:cNvSpPr>
            <a:spLocks noGrp="1"/>
          </p:cNvSpPr>
          <p:nvPr>
            <p:ph type="pic" sz="quarter" idx="16"/>
          </p:nvPr>
        </p:nvSpPr>
        <p:spPr>
          <a:xfrm>
            <a:off x="6381273" y="3263738"/>
            <a:ext cx="2352535" cy="1909681"/>
          </a:xfrm>
          <a:prstGeom prst="rect">
            <a:avLst/>
          </a:prstGeom>
          <a:noFill/>
        </p:spPr>
        <p:txBody>
          <a:bodyPr/>
          <a:lstStyle>
            <a:lvl1pPr marL="0" indent="0" algn="ctr">
              <a:buFont typeface="Arial" panose="020B0604020202020204" pitchFamily="34" charset="0"/>
              <a:buNone/>
              <a:defRPr/>
            </a:lvl1pPr>
          </a:lstStyle>
          <a:p>
            <a:r>
              <a:rPr lang="en-US"/>
              <a:t>Click icon to add picture</a:t>
            </a:r>
            <a:endParaRPr lang="en-US" dirty="0"/>
          </a:p>
        </p:txBody>
      </p:sp>
      <p:sp>
        <p:nvSpPr>
          <p:cNvPr id="40" name="Picture Placeholder 3">
            <a:extLst>
              <a:ext uri="{FF2B5EF4-FFF2-40B4-BE49-F238E27FC236}">
                <a16:creationId xmlns:a16="http://schemas.microsoft.com/office/drawing/2014/main" id="{C54F9415-35DC-554E-9303-92B0C7B6A9CC}"/>
              </a:ext>
            </a:extLst>
          </p:cNvPr>
          <p:cNvSpPr>
            <a:spLocks noGrp="1"/>
          </p:cNvSpPr>
          <p:nvPr>
            <p:ph type="pic" sz="quarter" idx="17"/>
          </p:nvPr>
        </p:nvSpPr>
        <p:spPr>
          <a:xfrm>
            <a:off x="9390269" y="3263738"/>
            <a:ext cx="2352535" cy="1909681"/>
          </a:xfrm>
          <a:prstGeom prst="rect">
            <a:avLst/>
          </a:prstGeom>
          <a:noFill/>
        </p:spPr>
        <p:txBody>
          <a:bodyPr/>
          <a:lstStyle>
            <a:lvl1pPr marL="0" indent="0" algn="ctr">
              <a:buFont typeface="Arial" panose="020B0604020202020204" pitchFamily="34" charset="0"/>
              <a:buNone/>
              <a:defRPr/>
            </a:lvl1pPr>
          </a:lstStyle>
          <a:p>
            <a:r>
              <a:rPr lang="en-US"/>
              <a:t>Click icon to add picture</a:t>
            </a:r>
            <a:endParaRPr lang="en-US" dirty="0"/>
          </a:p>
        </p:txBody>
      </p:sp>
      <p:sp>
        <p:nvSpPr>
          <p:cNvPr id="19" name="Title 1">
            <a:extLst>
              <a:ext uri="{FF2B5EF4-FFF2-40B4-BE49-F238E27FC236}">
                <a16:creationId xmlns:a16="http://schemas.microsoft.com/office/drawing/2014/main" id="{331B8453-200C-FA48-AE35-886F7667D4CF}"/>
              </a:ext>
            </a:extLst>
          </p:cNvPr>
          <p:cNvSpPr>
            <a:spLocks noGrp="1"/>
          </p:cNvSpPr>
          <p:nvPr>
            <p:ph type="title" hasCustomPrompt="1"/>
          </p:nvPr>
        </p:nvSpPr>
        <p:spPr>
          <a:xfrm>
            <a:off x="488952" y="539646"/>
            <a:ext cx="5310251" cy="832913"/>
          </a:xfrm>
        </p:spPr>
        <p:txBody>
          <a:bodyPr tIns="0">
            <a:noAutofit/>
          </a:bodyPr>
          <a:lstStyle>
            <a:lvl1pPr>
              <a:defRPr b="1"/>
            </a:lvl1pPr>
          </a:lstStyle>
          <a:p>
            <a:r>
              <a:rPr lang="en-US" dirty="0"/>
              <a:t>Click to edit Master title</a:t>
            </a:r>
            <a:endParaRPr lang="en-GB" dirty="0"/>
          </a:p>
        </p:txBody>
      </p:sp>
      <p:sp>
        <p:nvSpPr>
          <p:cNvPr id="13" name="Content Placeholder 7">
            <a:extLst>
              <a:ext uri="{FF2B5EF4-FFF2-40B4-BE49-F238E27FC236}">
                <a16:creationId xmlns:a16="http://schemas.microsoft.com/office/drawing/2014/main" id="{884A992D-642C-8149-9149-9E923B786FA0}"/>
              </a:ext>
            </a:extLst>
          </p:cNvPr>
          <p:cNvSpPr>
            <a:spLocks noGrp="1"/>
          </p:cNvSpPr>
          <p:nvPr>
            <p:ph sz="quarter" idx="14" hasCustomPrompt="1"/>
          </p:nvPr>
        </p:nvSpPr>
        <p:spPr>
          <a:xfrm>
            <a:off x="488949" y="1509426"/>
            <a:ext cx="5310251" cy="432757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7568483"/>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x imag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F0BC9F-4E5B-BE4B-90F5-AA66AB13DFDB}"/>
              </a:ext>
            </a:extLst>
          </p:cNvPr>
          <p:cNvSpPr>
            <a:spLocks noGrp="1"/>
          </p:cNvSpPr>
          <p:nvPr>
            <p:ph type="title" hasCustomPrompt="1"/>
          </p:nvPr>
        </p:nvSpPr>
        <p:spPr>
          <a:xfrm>
            <a:off x="488951" y="539646"/>
            <a:ext cx="11214100" cy="832913"/>
          </a:xfrm>
        </p:spPr>
        <p:txBody>
          <a:bodyPr tIns="0">
            <a:noAutofit/>
          </a:bodyPr>
          <a:lstStyle>
            <a:lvl1pPr>
              <a:defRPr b="1"/>
            </a:lvl1pPr>
          </a:lstStyle>
          <a:p>
            <a:r>
              <a:rPr lang="en-US" dirty="0"/>
              <a:t>Click to edit Master title styled</a:t>
            </a:r>
            <a:endParaRPr lang="en-GB" dirty="0"/>
          </a:p>
        </p:txBody>
      </p:sp>
      <p:sp>
        <p:nvSpPr>
          <p:cNvPr id="5" name="Picture Placeholder 3">
            <a:extLst>
              <a:ext uri="{FF2B5EF4-FFF2-40B4-BE49-F238E27FC236}">
                <a16:creationId xmlns:a16="http://schemas.microsoft.com/office/drawing/2014/main" id="{10C96902-3FB5-604B-A14C-54E38AF7FFFF}"/>
              </a:ext>
            </a:extLst>
          </p:cNvPr>
          <p:cNvSpPr>
            <a:spLocks noGrp="1"/>
          </p:cNvSpPr>
          <p:nvPr>
            <p:ph type="pic" sz="quarter" idx="15"/>
          </p:nvPr>
        </p:nvSpPr>
        <p:spPr>
          <a:xfrm>
            <a:off x="-2" y="1509482"/>
            <a:ext cx="6034271"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
        <p:nvSpPr>
          <p:cNvPr id="9" name="Picture Placeholder 3">
            <a:extLst>
              <a:ext uri="{FF2B5EF4-FFF2-40B4-BE49-F238E27FC236}">
                <a16:creationId xmlns:a16="http://schemas.microsoft.com/office/drawing/2014/main" id="{957E871C-9275-2C48-9348-F507D8F4C976}"/>
              </a:ext>
            </a:extLst>
          </p:cNvPr>
          <p:cNvSpPr>
            <a:spLocks noGrp="1"/>
          </p:cNvSpPr>
          <p:nvPr>
            <p:ph type="pic" sz="quarter" idx="16"/>
          </p:nvPr>
        </p:nvSpPr>
        <p:spPr>
          <a:xfrm>
            <a:off x="6157735" y="1509482"/>
            <a:ext cx="6034271"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682133373"/>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x images">
    <p:spTree>
      <p:nvGrpSpPr>
        <p:cNvPr id="1" name=""/>
        <p:cNvGrpSpPr/>
        <p:nvPr/>
      </p:nvGrpSpPr>
      <p:grpSpPr>
        <a:xfrm>
          <a:off x="0" y="0"/>
          <a:ext cx="0" cy="0"/>
          <a:chOff x="0" y="0"/>
          <a:chExt cx="0" cy="0"/>
        </a:xfrm>
      </p:grpSpPr>
      <p:sp>
        <p:nvSpPr>
          <p:cNvPr id="6" name="Picture Placeholder 3"/>
          <p:cNvSpPr>
            <a:spLocks noGrp="1"/>
          </p:cNvSpPr>
          <p:nvPr>
            <p:ph type="pic" sz="quarter" idx="14"/>
          </p:nvPr>
        </p:nvSpPr>
        <p:spPr>
          <a:xfrm>
            <a:off x="0" y="1509482"/>
            <a:ext cx="3985777"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
        <p:nvSpPr>
          <p:cNvPr id="9" name="Title 1">
            <a:extLst>
              <a:ext uri="{FF2B5EF4-FFF2-40B4-BE49-F238E27FC236}">
                <a16:creationId xmlns:a16="http://schemas.microsoft.com/office/drawing/2014/main" id="{BF71C87F-DB17-B54C-9C44-4D1B5A27B1AA}"/>
              </a:ext>
            </a:extLst>
          </p:cNvPr>
          <p:cNvSpPr>
            <a:spLocks noGrp="1"/>
          </p:cNvSpPr>
          <p:nvPr>
            <p:ph type="title" hasCustomPrompt="1"/>
          </p:nvPr>
        </p:nvSpPr>
        <p:spPr>
          <a:xfrm>
            <a:off x="488951" y="539646"/>
            <a:ext cx="11214100" cy="832913"/>
          </a:xfrm>
        </p:spPr>
        <p:txBody>
          <a:bodyPr tIns="0">
            <a:noAutofit/>
          </a:bodyPr>
          <a:lstStyle>
            <a:lvl1pPr>
              <a:defRPr b="1"/>
            </a:lvl1pPr>
          </a:lstStyle>
          <a:p>
            <a:r>
              <a:rPr lang="en-US" dirty="0"/>
              <a:t>Click to edit Master title styled</a:t>
            </a:r>
            <a:endParaRPr lang="en-GB" dirty="0"/>
          </a:p>
        </p:txBody>
      </p:sp>
      <p:sp>
        <p:nvSpPr>
          <p:cNvPr id="11" name="Picture Placeholder 3">
            <a:extLst>
              <a:ext uri="{FF2B5EF4-FFF2-40B4-BE49-F238E27FC236}">
                <a16:creationId xmlns:a16="http://schemas.microsoft.com/office/drawing/2014/main" id="{6001D565-B309-3744-A139-05E779268FAF}"/>
              </a:ext>
            </a:extLst>
          </p:cNvPr>
          <p:cNvSpPr>
            <a:spLocks noGrp="1"/>
          </p:cNvSpPr>
          <p:nvPr>
            <p:ph type="pic" sz="quarter" idx="15"/>
          </p:nvPr>
        </p:nvSpPr>
        <p:spPr>
          <a:xfrm>
            <a:off x="8206224" y="1509482"/>
            <a:ext cx="3985777"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
        <p:nvSpPr>
          <p:cNvPr id="12" name="Picture Placeholder 3">
            <a:extLst>
              <a:ext uri="{FF2B5EF4-FFF2-40B4-BE49-F238E27FC236}">
                <a16:creationId xmlns:a16="http://schemas.microsoft.com/office/drawing/2014/main" id="{E1AFEEE9-31F4-7241-9D3E-945E6C3D0F33}"/>
              </a:ext>
            </a:extLst>
          </p:cNvPr>
          <p:cNvSpPr>
            <a:spLocks noGrp="1"/>
          </p:cNvSpPr>
          <p:nvPr>
            <p:ph type="pic" sz="quarter" idx="16"/>
          </p:nvPr>
        </p:nvSpPr>
        <p:spPr>
          <a:xfrm>
            <a:off x="4103112" y="1509482"/>
            <a:ext cx="3985777"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2725327719"/>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x images">
    <p:spTree>
      <p:nvGrpSpPr>
        <p:cNvPr id="1" name=""/>
        <p:cNvGrpSpPr/>
        <p:nvPr/>
      </p:nvGrpSpPr>
      <p:grpSpPr>
        <a:xfrm>
          <a:off x="0" y="0"/>
          <a:ext cx="0" cy="0"/>
          <a:chOff x="0" y="0"/>
          <a:chExt cx="0" cy="0"/>
        </a:xfrm>
      </p:grpSpPr>
      <p:sp>
        <p:nvSpPr>
          <p:cNvPr id="6" name="Picture Placeholder 3"/>
          <p:cNvSpPr>
            <a:spLocks noGrp="1"/>
          </p:cNvSpPr>
          <p:nvPr>
            <p:ph type="pic" sz="quarter" idx="14"/>
          </p:nvPr>
        </p:nvSpPr>
        <p:spPr>
          <a:xfrm>
            <a:off x="0" y="1509482"/>
            <a:ext cx="2949576"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
        <p:nvSpPr>
          <p:cNvPr id="9" name="Title 1">
            <a:extLst>
              <a:ext uri="{FF2B5EF4-FFF2-40B4-BE49-F238E27FC236}">
                <a16:creationId xmlns:a16="http://schemas.microsoft.com/office/drawing/2014/main" id="{BF71C87F-DB17-B54C-9C44-4D1B5A27B1AA}"/>
              </a:ext>
            </a:extLst>
          </p:cNvPr>
          <p:cNvSpPr>
            <a:spLocks noGrp="1"/>
          </p:cNvSpPr>
          <p:nvPr>
            <p:ph type="title" hasCustomPrompt="1"/>
          </p:nvPr>
        </p:nvSpPr>
        <p:spPr>
          <a:xfrm>
            <a:off x="488951" y="539646"/>
            <a:ext cx="11214100" cy="832913"/>
          </a:xfrm>
        </p:spPr>
        <p:txBody>
          <a:bodyPr tIns="0">
            <a:noAutofit/>
          </a:bodyPr>
          <a:lstStyle>
            <a:lvl1pPr>
              <a:defRPr b="1"/>
            </a:lvl1pPr>
          </a:lstStyle>
          <a:p>
            <a:r>
              <a:rPr lang="en-US" dirty="0"/>
              <a:t>Click to edit Master title styled</a:t>
            </a:r>
            <a:endParaRPr lang="en-GB" dirty="0"/>
          </a:p>
        </p:txBody>
      </p:sp>
      <p:sp>
        <p:nvSpPr>
          <p:cNvPr id="13" name="Picture Placeholder 3">
            <a:extLst>
              <a:ext uri="{FF2B5EF4-FFF2-40B4-BE49-F238E27FC236}">
                <a16:creationId xmlns:a16="http://schemas.microsoft.com/office/drawing/2014/main" id="{FF05A6BE-1D45-424D-9444-3730DFE34540}"/>
              </a:ext>
            </a:extLst>
          </p:cNvPr>
          <p:cNvSpPr>
            <a:spLocks noGrp="1"/>
          </p:cNvSpPr>
          <p:nvPr>
            <p:ph type="pic" sz="quarter" idx="16"/>
          </p:nvPr>
        </p:nvSpPr>
        <p:spPr>
          <a:xfrm>
            <a:off x="3081440" y="1509482"/>
            <a:ext cx="2949576"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
        <p:nvSpPr>
          <p:cNvPr id="14" name="Picture Placeholder 3">
            <a:extLst>
              <a:ext uri="{FF2B5EF4-FFF2-40B4-BE49-F238E27FC236}">
                <a16:creationId xmlns:a16="http://schemas.microsoft.com/office/drawing/2014/main" id="{60ADACC1-AEC0-D149-B3BA-1BD086CD75A9}"/>
              </a:ext>
            </a:extLst>
          </p:cNvPr>
          <p:cNvSpPr>
            <a:spLocks noGrp="1"/>
          </p:cNvSpPr>
          <p:nvPr>
            <p:ph type="pic" sz="quarter" idx="17"/>
          </p:nvPr>
        </p:nvSpPr>
        <p:spPr>
          <a:xfrm>
            <a:off x="6162880" y="1509482"/>
            <a:ext cx="2949576"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
        <p:nvSpPr>
          <p:cNvPr id="15" name="Picture Placeholder 3">
            <a:extLst>
              <a:ext uri="{FF2B5EF4-FFF2-40B4-BE49-F238E27FC236}">
                <a16:creationId xmlns:a16="http://schemas.microsoft.com/office/drawing/2014/main" id="{663D5EAB-BD92-0A48-888C-86AFEA16A3F0}"/>
              </a:ext>
            </a:extLst>
          </p:cNvPr>
          <p:cNvSpPr>
            <a:spLocks noGrp="1"/>
          </p:cNvSpPr>
          <p:nvPr>
            <p:ph type="pic" sz="quarter" idx="18"/>
          </p:nvPr>
        </p:nvSpPr>
        <p:spPr>
          <a:xfrm>
            <a:off x="9244319" y="1509482"/>
            <a:ext cx="2949576"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3193044584"/>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94C32557-CAC1-234D-8620-96FEC15BE6C8}"/>
              </a:ext>
            </a:extLst>
          </p:cNvPr>
          <p:cNvSpPr>
            <a:spLocks noGrp="1"/>
          </p:cNvSpPr>
          <p:nvPr>
            <p:ph type="chart" sz="quarter" idx="10"/>
          </p:nvPr>
        </p:nvSpPr>
        <p:spPr>
          <a:xfrm>
            <a:off x="6394582" y="1509427"/>
            <a:ext cx="5330257" cy="4327573"/>
          </a:xfrm>
          <a:prstGeom prst="rect">
            <a:avLst/>
          </a:prstGeom>
        </p:spPr>
        <p:txBody>
          <a:bodyPr>
            <a:noAutofit/>
          </a:bodyPr>
          <a:lstStyle>
            <a:lvl1pPr marL="0" indent="0" algn="ctr">
              <a:buNone/>
              <a:defRPr/>
            </a:lvl1pPr>
          </a:lstStyle>
          <a:p>
            <a:r>
              <a:rPr lang="en-US"/>
              <a:t>Click icon to add chart</a:t>
            </a:r>
          </a:p>
        </p:txBody>
      </p:sp>
      <p:sp>
        <p:nvSpPr>
          <p:cNvPr id="10" name="Title 1">
            <a:extLst>
              <a:ext uri="{FF2B5EF4-FFF2-40B4-BE49-F238E27FC236}">
                <a16:creationId xmlns:a16="http://schemas.microsoft.com/office/drawing/2014/main" id="{471D7864-D1D7-2E4D-A3CF-138EF37C6F20}"/>
              </a:ext>
            </a:extLst>
          </p:cNvPr>
          <p:cNvSpPr>
            <a:spLocks noGrp="1"/>
          </p:cNvSpPr>
          <p:nvPr>
            <p:ph type="title" hasCustomPrompt="1"/>
          </p:nvPr>
        </p:nvSpPr>
        <p:spPr>
          <a:xfrm>
            <a:off x="488951" y="539646"/>
            <a:ext cx="11214100" cy="820911"/>
          </a:xfrm>
        </p:spPr>
        <p:txBody>
          <a:bodyPr tIns="0">
            <a:noAutofit/>
          </a:bodyPr>
          <a:lstStyle>
            <a:lvl1pPr>
              <a:defRPr b="1"/>
            </a:lvl1pPr>
          </a:lstStyle>
          <a:p>
            <a:r>
              <a:rPr lang="en-US" dirty="0"/>
              <a:t>Click to edit Master title styled</a:t>
            </a:r>
            <a:endParaRPr lang="en-GB" dirty="0"/>
          </a:p>
        </p:txBody>
      </p:sp>
      <p:sp>
        <p:nvSpPr>
          <p:cNvPr id="8" name="Platshållare för innehåll 1">
            <a:extLst>
              <a:ext uri="{FF2B5EF4-FFF2-40B4-BE49-F238E27FC236}">
                <a16:creationId xmlns:a16="http://schemas.microsoft.com/office/drawing/2014/main" id="{9D9F1315-6414-2042-A463-35CA83CD7D82}"/>
              </a:ext>
            </a:extLst>
          </p:cNvPr>
          <p:cNvSpPr>
            <a:spLocks noGrp="1"/>
          </p:cNvSpPr>
          <p:nvPr>
            <p:ph sz="quarter" idx="15" hasCustomPrompt="1"/>
          </p:nvPr>
        </p:nvSpPr>
        <p:spPr>
          <a:xfrm>
            <a:off x="488952" y="1509425"/>
            <a:ext cx="5607048" cy="432757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endParaRPr lang="sv-SE" dirty="0"/>
          </a:p>
        </p:txBody>
      </p:sp>
    </p:spTree>
    <p:extLst>
      <p:ext uri="{BB962C8B-B14F-4D97-AF65-F5344CB8AC3E}">
        <p14:creationId xmlns:p14="http://schemas.microsoft.com/office/powerpoint/2010/main" val="316701267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423429" y="561635"/>
            <a:ext cx="11301411" cy="1079500"/>
          </a:xfrm>
          <a:prstGeom prst="rect">
            <a:avLst/>
          </a:prstGeom>
        </p:spPr>
        <p:txBody>
          <a:bodyPr/>
          <a:lstStyle>
            <a:lvl1pPr>
              <a:defRPr/>
            </a:lvl1pPr>
          </a:lstStyle>
          <a:p>
            <a:r>
              <a:rPr lang="en-US" noProof="0"/>
              <a:t>Click to edit Master title style</a:t>
            </a:r>
            <a:endParaRPr lang="en-GB" noProof="0" dirty="0"/>
          </a:p>
        </p:txBody>
      </p:sp>
      <p:sp>
        <p:nvSpPr>
          <p:cNvPr id="3" name="Content Placeholder 2"/>
          <p:cNvSpPr>
            <a:spLocks noGrp="1"/>
          </p:cNvSpPr>
          <p:nvPr>
            <p:ph sz="half" idx="1"/>
          </p:nvPr>
        </p:nvSpPr>
        <p:spPr>
          <a:xfrm>
            <a:off x="423427" y="1856303"/>
            <a:ext cx="5573712" cy="4030148"/>
          </a:xfrm>
          <a:prstGeom prst="rect">
            <a:avLst/>
          </a:prstGeom>
        </p:spPr>
        <p:txBody>
          <a:bodyPr/>
          <a:lstStyle>
            <a:lvl1pPr>
              <a:buClr>
                <a:schemeClr val="bg2"/>
              </a:buClr>
              <a:defRPr sz="2000">
                <a:solidFill>
                  <a:schemeClr val="bg2"/>
                </a:solidFill>
              </a:defRPr>
            </a:lvl1pPr>
            <a:lvl2pPr>
              <a:buClr>
                <a:schemeClr val="bg2"/>
              </a:buClr>
              <a:defRPr sz="1800">
                <a:solidFill>
                  <a:schemeClr val="bg2"/>
                </a:solidFill>
              </a:defRPr>
            </a:lvl2pPr>
            <a:lvl3pPr>
              <a:buClr>
                <a:schemeClr val="bg2"/>
              </a:buClr>
              <a:defRPr sz="1600">
                <a:solidFill>
                  <a:schemeClr val="bg2"/>
                </a:solidFill>
              </a:defRPr>
            </a:lvl3pPr>
            <a:lvl4pPr>
              <a:buClr>
                <a:schemeClr val="bg2"/>
              </a:buClr>
              <a:defRPr sz="1400">
                <a:solidFill>
                  <a:schemeClr val="bg2"/>
                </a:solidFill>
              </a:defRPr>
            </a:lvl4pPr>
            <a:lvl5pPr>
              <a:buClr>
                <a:schemeClr val="bg2"/>
              </a:buClr>
              <a:defRPr sz="1400">
                <a:solidFill>
                  <a:schemeClr val="bg2"/>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6213042" y="1856303"/>
            <a:ext cx="5511799" cy="4030148"/>
          </a:xfrm>
          <a:prstGeom prst="rect">
            <a:avLst/>
          </a:prstGeom>
        </p:spPr>
        <p:txBody>
          <a:bodyPr/>
          <a:lstStyle>
            <a:lvl1pPr>
              <a:buClr>
                <a:schemeClr val="bg2"/>
              </a:buClr>
              <a:defRPr sz="2000">
                <a:solidFill>
                  <a:schemeClr val="bg2"/>
                </a:solidFill>
                <a:latin typeface="Arial" panose="020B0604020202020204" pitchFamily="34" charset="0"/>
                <a:cs typeface="Arial" panose="020B0604020202020204" pitchFamily="34" charset="0"/>
              </a:defRPr>
            </a:lvl1pPr>
            <a:lvl2pPr>
              <a:buClr>
                <a:schemeClr val="bg2"/>
              </a:buClr>
              <a:defRPr sz="1800">
                <a:solidFill>
                  <a:schemeClr val="bg2"/>
                </a:solidFill>
                <a:latin typeface="Arial" panose="020B0604020202020204" pitchFamily="34" charset="0"/>
                <a:cs typeface="Arial" panose="020B0604020202020204" pitchFamily="34" charset="0"/>
              </a:defRPr>
            </a:lvl2pPr>
            <a:lvl3pPr>
              <a:buClr>
                <a:schemeClr val="bg2"/>
              </a:buClr>
              <a:defRPr sz="1600">
                <a:solidFill>
                  <a:schemeClr val="bg2"/>
                </a:solidFill>
                <a:latin typeface="Arial" panose="020B0604020202020204" pitchFamily="34" charset="0"/>
                <a:cs typeface="Arial" panose="020B0604020202020204" pitchFamily="34" charset="0"/>
              </a:defRPr>
            </a:lvl3pPr>
            <a:lvl4pPr>
              <a:buClr>
                <a:schemeClr val="bg2"/>
              </a:buClr>
              <a:defRPr sz="1400">
                <a:solidFill>
                  <a:schemeClr val="bg2"/>
                </a:solidFill>
                <a:latin typeface="Arial" panose="020B0604020202020204" pitchFamily="34" charset="0"/>
                <a:cs typeface="Arial" panose="020B0604020202020204" pitchFamily="34" charset="0"/>
              </a:defRPr>
            </a:lvl4pPr>
            <a:lvl5pPr>
              <a:buClr>
                <a:schemeClr val="bg2"/>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6" name="Text Placeholder 2"/>
          <p:cNvSpPr>
            <a:spLocks noGrp="1"/>
          </p:cNvSpPr>
          <p:nvPr>
            <p:ph type="body" sz="quarter" idx="13" hasCustomPrompt="1"/>
          </p:nvPr>
        </p:nvSpPr>
        <p:spPr>
          <a:xfrm>
            <a:off x="1060000" y="6101619"/>
            <a:ext cx="3429000" cy="498475"/>
          </a:xfrm>
          <a:prstGeom prst="rect">
            <a:avLst/>
          </a:prstGeom>
        </p:spPr>
        <p:txBody>
          <a:bodyPr/>
          <a:lstStyle>
            <a:lvl1pPr marL="0" indent="0">
              <a:buNone/>
              <a:defRPr sz="1400">
                <a:solidFill>
                  <a:schemeClr val="tx2"/>
                </a:solidFill>
              </a:defRPr>
            </a:lvl1pPr>
          </a:lstStyle>
          <a:p>
            <a:pPr lvl="0"/>
            <a:r>
              <a:rPr lang="en-US" dirty="0"/>
              <a:t>Presentation name</a:t>
            </a:r>
          </a:p>
        </p:txBody>
      </p:sp>
    </p:spTree>
    <p:extLst>
      <p:ext uri="{BB962C8B-B14F-4D97-AF65-F5344CB8AC3E}">
        <p14:creationId xmlns:p14="http://schemas.microsoft.com/office/powerpoint/2010/main" val="603840126"/>
      </p:ext>
    </p:extLst>
  </p:cSld>
  <p:clrMapOvr>
    <a:masterClrMapping/>
  </p:clrMapOvr>
  <p:transition>
    <p:fade/>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4 chart slide">
    <p:spTree>
      <p:nvGrpSpPr>
        <p:cNvPr id="1" name=""/>
        <p:cNvGrpSpPr/>
        <p:nvPr/>
      </p:nvGrpSpPr>
      <p:grpSpPr>
        <a:xfrm>
          <a:off x="0" y="0"/>
          <a:ext cx="0" cy="0"/>
          <a:chOff x="0" y="0"/>
          <a:chExt cx="0" cy="0"/>
        </a:xfrm>
      </p:grpSpPr>
      <p:sp>
        <p:nvSpPr>
          <p:cNvPr id="6" name="Chart Placeholder 5"/>
          <p:cNvSpPr>
            <a:spLocks noGrp="1"/>
          </p:cNvSpPr>
          <p:nvPr>
            <p:ph type="chart" sz="quarter" idx="10"/>
          </p:nvPr>
        </p:nvSpPr>
        <p:spPr>
          <a:xfrm>
            <a:off x="3472071" y="1509427"/>
            <a:ext cx="8252768" cy="4327573"/>
          </a:xfrm>
          <a:prstGeom prst="rect">
            <a:avLst/>
          </a:prstGeom>
        </p:spPr>
        <p:txBody>
          <a:bodyPr>
            <a:noAutofit/>
          </a:bodyPr>
          <a:lstStyle>
            <a:lvl1pPr marL="0" indent="0" algn="ctr">
              <a:buNone/>
              <a:defRPr/>
            </a:lvl1pPr>
          </a:lstStyle>
          <a:p>
            <a:r>
              <a:rPr lang="en-US"/>
              <a:t>Click icon to add chart</a:t>
            </a:r>
          </a:p>
        </p:txBody>
      </p:sp>
      <p:sp>
        <p:nvSpPr>
          <p:cNvPr id="8" name="Content Placeholder 7"/>
          <p:cNvSpPr>
            <a:spLocks noGrp="1"/>
          </p:cNvSpPr>
          <p:nvPr>
            <p:ph sz="quarter" idx="14" hasCustomPrompt="1"/>
          </p:nvPr>
        </p:nvSpPr>
        <p:spPr>
          <a:xfrm>
            <a:off x="488951" y="1509915"/>
            <a:ext cx="2731328" cy="432208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1">
            <a:extLst>
              <a:ext uri="{FF2B5EF4-FFF2-40B4-BE49-F238E27FC236}">
                <a16:creationId xmlns:a16="http://schemas.microsoft.com/office/drawing/2014/main" id="{8CDE2506-667B-8648-9ADB-6D5375EED5A7}"/>
              </a:ext>
            </a:extLst>
          </p:cNvPr>
          <p:cNvSpPr>
            <a:spLocks noGrp="1"/>
          </p:cNvSpPr>
          <p:nvPr>
            <p:ph type="title" hasCustomPrompt="1"/>
          </p:nvPr>
        </p:nvSpPr>
        <p:spPr>
          <a:xfrm>
            <a:off x="488951" y="539646"/>
            <a:ext cx="11214100" cy="820911"/>
          </a:xfrm>
        </p:spPr>
        <p:txBody>
          <a:bodyPr tIns="0">
            <a:noAutofit/>
          </a:bodyPr>
          <a:lstStyle>
            <a:lvl1pPr>
              <a:defRPr b="1"/>
            </a:lvl1pPr>
          </a:lstStyle>
          <a:p>
            <a:r>
              <a:rPr lang="en-US" dirty="0"/>
              <a:t>Click to edit Master title styled</a:t>
            </a:r>
            <a:endParaRPr lang="en-GB" dirty="0"/>
          </a:p>
        </p:txBody>
      </p:sp>
    </p:spTree>
    <p:extLst>
      <p:ext uri="{BB962C8B-B14F-4D97-AF65-F5344CB8AC3E}">
        <p14:creationId xmlns:p14="http://schemas.microsoft.com/office/powerpoint/2010/main" val="3246399377"/>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slide two columns">
    <p:spTree>
      <p:nvGrpSpPr>
        <p:cNvPr id="1" name=""/>
        <p:cNvGrpSpPr/>
        <p:nvPr/>
      </p:nvGrpSpPr>
      <p:grpSpPr>
        <a:xfrm>
          <a:off x="0" y="0"/>
          <a:ext cx="0" cy="0"/>
          <a:chOff x="0" y="0"/>
          <a:chExt cx="0" cy="0"/>
        </a:xfrm>
      </p:grpSpPr>
      <p:sp>
        <p:nvSpPr>
          <p:cNvPr id="8" name="Content Placeholder 7"/>
          <p:cNvSpPr>
            <a:spLocks noGrp="1"/>
          </p:cNvSpPr>
          <p:nvPr>
            <p:ph sz="quarter" idx="14" hasCustomPrompt="1"/>
          </p:nvPr>
        </p:nvSpPr>
        <p:spPr>
          <a:xfrm>
            <a:off x="488951" y="1509427"/>
            <a:ext cx="5438323" cy="432757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7"/>
          <p:cNvSpPr>
            <a:spLocks noGrp="1"/>
          </p:cNvSpPr>
          <p:nvPr>
            <p:ph sz="quarter" idx="15" hasCustomPrompt="1"/>
          </p:nvPr>
        </p:nvSpPr>
        <p:spPr>
          <a:xfrm>
            <a:off x="6264728" y="1509427"/>
            <a:ext cx="5438323" cy="432757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558B6C6C-0263-054B-8859-3EA957919C8F}"/>
              </a:ext>
            </a:extLst>
          </p:cNvPr>
          <p:cNvSpPr>
            <a:spLocks noGrp="1"/>
          </p:cNvSpPr>
          <p:nvPr>
            <p:ph type="title" hasCustomPrompt="1"/>
          </p:nvPr>
        </p:nvSpPr>
        <p:spPr>
          <a:xfrm>
            <a:off x="488951" y="539646"/>
            <a:ext cx="11214100" cy="832913"/>
          </a:xfrm>
        </p:spPr>
        <p:txBody>
          <a:bodyPr tIns="0">
            <a:noAutofit/>
          </a:bodyPr>
          <a:lstStyle>
            <a:lvl1pPr>
              <a:lnSpc>
                <a:spcPts val="3573"/>
              </a:lnSpc>
              <a:defRPr b="1"/>
            </a:lvl1pPr>
          </a:lstStyle>
          <a:p>
            <a:r>
              <a:rPr lang="en-US" dirty="0"/>
              <a:t>Click to edit Master title styled</a:t>
            </a:r>
            <a:endParaRPr lang="en-GB" dirty="0"/>
          </a:p>
        </p:txBody>
      </p:sp>
    </p:spTree>
    <p:extLst>
      <p:ext uri="{BB962C8B-B14F-4D97-AF65-F5344CB8AC3E}">
        <p14:creationId xmlns:p14="http://schemas.microsoft.com/office/powerpoint/2010/main" val="533678308"/>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slide three columns">
    <p:spTree>
      <p:nvGrpSpPr>
        <p:cNvPr id="1" name=""/>
        <p:cNvGrpSpPr/>
        <p:nvPr/>
      </p:nvGrpSpPr>
      <p:grpSpPr>
        <a:xfrm>
          <a:off x="0" y="0"/>
          <a:ext cx="0" cy="0"/>
          <a:chOff x="0" y="0"/>
          <a:chExt cx="0" cy="0"/>
        </a:xfrm>
      </p:grpSpPr>
      <p:sp>
        <p:nvSpPr>
          <p:cNvPr id="8" name="Content Placeholder 7"/>
          <p:cNvSpPr>
            <a:spLocks noGrp="1"/>
          </p:cNvSpPr>
          <p:nvPr>
            <p:ph sz="quarter" idx="14" hasCustomPrompt="1"/>
          </p:nvPr>
        </p:nvSpPr>
        <p:spPr>
          <a:xfrm>
            <a:off x="488953" y="1509427"/>
            <a:ext cx="3539711" cy="432757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7"/>
          <p:cNvSpPr>
            <a:spLocks noGrp="1"/>
          </p:cNvSpPr>
          <p:nvPr>
            <p:ph sz="quarter" idx="15" hasCustomPrompt="1"/>
          </p:nvPr>
        </p:nvSpPr>
        <p:spPr>
          <a:xfrm>
            <a:off x="4326146" y="1509427"/>
            <a:ext cx="3539711" cy="432757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7"/>
          <p:cNvSpPr>
            <a:spLocks noGrp="1"/>
          </p:cNvSpPr>
          <p:nvPr>
            <p:ph sz="quarter" idx="16" hasCustomPrompt="1"/>
          </p:nvPr>
        </p:nvSpPr>
        <p:spPr>
          <a:xfrm>
            <a:off x="8163341" y="1509427"/>
            <a:ext cx="3539711" cy="432757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973C2190-F2DE-D946-BB02-DE07DCB2A4A6}"/>
              </a:ext>
            </a:extLst>
          </p:cNvPr>
          <p:cNvSpPr>
            <a:spLocks noGrp="1"/>
          </p:cNvSpPr>
          <p:nvPr>
            <p:ph type="title" hasCustomPrompt="1"/>
          </p:nvPr>
        </p:nvSpPr>
        <p:spPr>
          <a:xfrm>
            <a:off x="488951" y="539646"/>
            <a:ext cx="11214100" cy="832913"/>
          </a:xfrm>
        </p:spPr>
        <p:txBody>
          <a:bodyPr tIns="0">
            <a:noAutofit/>
          </a:bodyPr>
          <a:lstStyle>
            <a:lvl1pPr>
              <a:lnSpc>
                <a:spcPts val="3573"/>
              </a:lnSpc>
              <a:defRPr b="1"/>
            </a:lvl1pPr>
          </a:lstStyle>
          <a:p>
            <a:r>
              <a:rPr lang="en-US" dirty="0"/>
              <a:t>Click to edit Master title styled</a:t>
            </a:r>
            <a:endParaRPr lang="en-GB" dirty="0"/>
          </a:p>
        </p:txBody>
      </p:sp>
    </p:spTree>
    <p:extLst>
      <p:ext uri="{BB962C8B-B14F-4D97-AF65-F5344CB8AC3E}">
        <p14:creationId xmlns:p14="http://schemas.microsoft.com/office/powerpoint/2010/main" val="2256592565"/>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nk slide no logo">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9C7F7220-3B74-DA4C-8EA7-627ED3FBC56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13178" y="2619672"/>
            <a:ext cx="2965645" cy="1618656"/>
          </a:xfrm>
          <a:prstGeom prst="rect">
            <a:avLst/>
          </a:prstGeom>
        </p:spPr>
      </p:pic>
    </p:spTree>
    <p:extLst>
      <p:ext uri="{BB962C8B-B14F-4D97-AF65-F5344CB8AC3E}">
        <p14:creationId xmlns:p14="http://schemas.microsoft.com/office/powerpoint/2010/main" val="3776515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Blank slide no logo">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B1BBEA0-86C3-B440-B19E-F7A758FCE20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5" name="Picture 12">
            <a:extLst>
              <a:ext uri="{FF2B5EF4-FFF2-40B4-BE49-F238E27FC236}">
                <a16:creationId xmlns:a16="http://schemas.microsoft.com/office/drawing/2014/main" id="{D5897DAD-245E-814B-95E1-4406D1E701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13178" y="2619672"/>
            <a:ext cx="2965645" cy="1618656"/>
          </a:xfrm>
          <a:prstGeom prst="rect">
            <a:avLst/>
          </a:prstGeom>
        </p:spPr>
      </p:pic>
      <p:pic>
        <p:nvPicPr>
          <p:cNvPr id="6" name="Bildobjekt 5" descr="En bild som visar ritning&#10;&#10;Automatiskt genererad beskrivning">
            <a:extLst>
              <a:ext uri="{FF2B5EF4-FFF2-40B4-BE49-F238E27FC236}">
                <a16:creationId xmlns:a16="http://schemas.microsoft.com/office/drawing/2014/main" id="{5C75C01B-7CFE-9F45-BEDE-D20EFE1B6D8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867287" y="2815992"/>
            <a:ext cx="2553732" cy="1377600"/>
          </a:xfrm>
          <a:prstGeom prst="rect">
            <a:avLst/>
          </a:prstGeom>
        </p:spPr>
      </p:pic>
    </p:spTree>
    <p:extLst>
      <p:ext uri="{BB962C8B-B14F-4D97-AF65-F5344CB8AC3E}">
        <p14:creationId xmlns:p14="http://schemas.microsoft.com/office/powerpoint/2010/main" val="21759345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 slide 3">
    <p:spTree>
      <p:nvGrpSpPr>
        <p:cNvPr id="1" name=""/>
        <p:cNvGrpSpPr/>
        <p:nvPr/>
      </p:nvGrpSpPr>
      <p:grpSpPr>
        <a:xfrm>
          <a:off x="0" y="0"/>
          <a:ext cx="0" cy="0"/>
          <a:chOff x="0" y="0"/>
          <a:chExt cx="0" cy="0"/>
        </a:xfrm>
      </p:grpSpPr>
      <p:pic>
        <p:nvPicPr>
          <p:cNvPr id="6" name="Bildobjekt 5" descr="En bild som visar person, man, håller, rum&#10;&#10;Automatiskt genererad beskrivning">
            <a:extLst>
              <a:ext uri="{FF2B5EF4-FFF2-40B4-BE49-F238E27FC236}">
                <a16:creationId xmlns:a16="http://schemas.microsoft.com/office/drawing/2014/main" id="{38C5B1AC-BF07-3841-926C-442D136C3DF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12191999" cy="6858000"/>
          </a:xfrm>
          <a:prstGeom prst="rect">
            <a:avLst/>
          </a:prstGeom>
        </p:spPr>
      </p:pic>
      <p:pic>
        <p:nvPicPr>
          <p:cNvPr id="4" name="Bildobjekt 3" descr="En bild som visar text, tecken, ritning, boll&#10;&#10;Automatiskt genererad beskrivning">
            <a:extLst>
              <a:ext uri="{FF2B5EF4-FFF2-40B4-BE49-F238E27FC236}">
                <a16:creationId xmlns:a16="http://schemas.microsoft.com/office/drawing/2014/main" id="{B2CAADD1-E38F-BF43-8F4F-12BF0B4AC96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01467" y="1179029"/>
            <a:ext cx="3759200" cy="1455689"/>
          </a:xfrm>
          <a:prstGeom prst="rect">
            <a:avLst/>
          </a:prstGeom>
        </p:spPr>
      </p:pic>
    </p:spTree>
    <p:extLst>
      <p:ext uri="{BB962C8B-B14F-4D97-AF65-F5344CB8AC3E}">
        <p14:creationId xmlns:p14="http://schemas.microsoft.com/office/powerpoint/2010/main" val="30103795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ND OF TEMPLATE">
    <p:bg>
      <p:bgRef idx="1001">
        <a:schemeClr val="bg1"/>
      </p:bgRef>
    </p:bg>
    <p:spTree>
      <p:nvGrpSpPr>
        <p:cNvPr id="1" name=""/>
        <p:cNvGrpSpPr/>
        <p:nvPr/>
      </p:nvGrpSpPr>
      <p:grpSpPr>
        <a:xfrm>
          <a:off x="0" y="0"/>
          <a:ext cx="0" cy="0"/>
          <a:chOff x="0" y="0"/>
          <a:chExt cx="0" cy="0"/>
        </a:xfrm>
      </p:grpSpPr>
      <p:sp>
        <p:nvSpPr>
          <p:cNvPr id="2" name="Rectangle 1"/>
          <p:cNvSpPr/>
          <p:nvPr userDrawn="1"/>
        </p:nvSpPr>
        <p:spPr bwMode="auto">
          <a:xfrm>
            <a:off x="0" y="0"/>
            <a:ext cx="12192000" cy="6858000"/>
          </a:xfrm>
          <a:prstGeom prst="rect">
            <a:avLst/>
          </a:prstGeom>
          <a:solidFill>
            <a:srgbClr val="FF0000"/>
          </a:solidFill>
          <a:ln w="9525" cap="flat" cmpd="sng" algn="ctr">
            <a:noFill/>
            <a:prstDash val="solid"/>
            <a:round/>
            <a:headEnd type="none" w="med" len="med"/>
            <a:tailEnd type="none" w="med" len="med"/>
          </a:ln>
          <a:effectLst/>
        </p:spPr>
        <p:txBody>
          <a:bodyPr vert="horz" wrap="square" lIns="360000" tIns="45720" rIns="360000" bIns="45720" numCol="1" rtlCol="0" anchor="ctr" anchorCtr="0" compatLnSpc="1">
            <a:prstTxWarp prst="textNoShape">
              <a:avLst/>
            </a:prstTxWarp>
          </a:bodyPr>
          <a:lstStyle/>
          <a:p>
            <a:pPr marL="0" marR="0" indent="0" algn="ctr" defTabSz="914377" rtl="0" eaLnBrk="0" fontAlgn="base" latinLnBrk="0" hangingPunct="0">
              <a:lnSpc>
                <a:spcPct val="100000"/>
              </a:lnSpc>
              <a:spcBef>
                <a:spcPct val="0"/>
              </a:spcBef>
              <a:spcAft>
                <a:spcPts val="5400"/>
              </a:spcAft>
              <a:buClrTx/>
              <a:buSzTx/>
              <a:buFontTx/>
              <a:buNone/>
              <a:tabLst/>
            </a:pPr>
            <a:r>
              <a:rPr kumimoji="0" lang="en-GB" sz="5400" b="0" i="0" u="none" strike="noStrike" cap="none" normalizeH="0" baseline="0" dirty="0">
                <a:ln>
                  <a:noFill/>
                </a:ln>
                <a:solidFill>
                  <a:schemeClr val="bg1"/>
                </a:solidFill>
                <a:effectLst/>
                <a:latin typeface="Arial Black" panose="020B0A04020102020204" pitchFamily="34" charset="0"/>
              </a:rPr>
              <a:t>Masters from other presentations are placed </a:t>
            </a:r>
            <a:br>
              <a:rPr kumimoji="0" lang="en-GB" sz="5400" b="0" i="0" u="none" strike="noStrike" cap="none" normalizeH="0" baseline="0" dirty="0">
                <a:ln>
                  <a:noFill/>
                </a:ln>
                <a:solidFill>
                  <a:schemeClr val="bg1"/>
                </a:solidFill>
                <a:effectLst/>
                <a:latin typeface="Arial Black" panose="020B0A04020102020204" pitchFamily="34" charset="0"/>
              </a:rPr>
            </a:br>
            <a:r>
              <a:rPr kumimoji="0" lang="en-GB" sz="5400" b="0" i="0" u="none" strike="noStrike" cap="none" normalizeH="0" baseline="0" dirty="0">
                <a:ln>
                  <a:noFill/>
                </a:ln>
                <a:solidFill>
                  <a:schemeClr val="bg1"/>
                </a:solidFill>
                <a:effectLst/>
                <a:latin typeface="Arial Black" panose="020B0A04020102020204" pitchFamily="34" charset="0"/>
              </a:rPr>
              <a:t>after this slide. </a:t>
            </a:r>
          </a:p>
          <a:p>
            <a:pPr marL="0" marR="0" indent="0" algn="ctr" defTabSz="914377" rtl="0" eaLnBrk="0" fontAlgn="base" latinLnBrk="0" hangingPunct="0">
              <a:lnSpc>
                <a:spcPct val="100000"/>
              </a:lnSpc>
              <a:spcBef>
                <a:spcPct val="0"/>
              </a:spcBef>
              <a:spcAft>
                <a:spcPct val="0"/>
              </a:spcAft>
              <a:buClrTx/>
              <a:buSzTx/>
              <a:buFontTx/>
              <a:buNone/>
              <a:tabLst/>
            </a:pPr>
            <a:r>
              <a:rPr kumimoji="0" lang="en-GB" sz="4800" b="0" i="0" u="none" strike="noStrike" cap="none" normalizeH="0" baseline="0" dirty="0">
                <a:ln>
                  <a:noFill/>
                </a:ln>
                <a:solidFill>
                  <a:schemeClr val="bg1"/>
                </a:solidFill>
                <a:effectLst/>
                <a:latin typeface="Arial" charset="0"/>
              </a:rPr>
              <a:t>Reapply slide layout, check alignments, then delete all masters after this slide</a:t>
            </a:r>
          </a:p>
        </p:txBody>
      </p:sp>
    </p:spTree>
    <p:extLst>
      <p:ext uri="{BB962C8B-B14F-4D97-AF65-F5344CB8AC3E}">
        <p14:creationId xmlns:p14="http://schemas.microsoft.com/office/powerpoint/2010/main" val="28156102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US"/>
              <a:t>'Select View-Header and Footer' and insert footer text for all slides</a:t>
            </a:r>
          </a:p>
        </p:txBody>
      </p:sp>
      <p:sp>
        <p:nvSpPr>
          <p:cNvPr id="5" name="Slide Number Placeholder 4"/>
          <p:cNvSpPr>
            <a:spLocks noGrp="1"/>
          </p:cNvSpPr>
          <p:nvPr>
            <p:ph type="sldNum" sz="quarter" idx="11"/>
          </p:nvPr>
        </p:nvSpPr>
        <p:spPr/>
        <p:txBody>
          <a:bodyPr/>
          <a:lstStyle>
            <a:lvl1pPr>
              <a:defRPr/>
            </a:lvl1pPr>
          </a:lstStyle>
          <a:p>
            <a:fld id="{2ADB3B2B-9652-4C45-BA69-F13BE5B1F731}" type="slidenum">
              <a:rPr lang="en-US"/>
              <a:pPr/>
              <a:t>‹#›</a:t>
            </a:fld>
            <a:endParaRPr lang="en-US"/>
          </a:p>
        </p:txBody>
      </p:sp>
    </p:spTree>
    <p:extLst>
      <p:ext uri="{BB962C8B-B14F-4D97-AF65-F5344CB8AC3E}">
        <p14:creationId xmlns:p14="http://schemas.microsoft.com/office/powerpoint/2010/main" val="3771659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ingle Column no imag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584310" y="393248"/>
            <a:ext cx="8460455" cy="1063412"/>
          </a:xfrm>
          <a:prstGeom prst="rect">
            <a:avLst/>
          </a:prstGeom>
        </p:spPr>
        <p:txBody>
          <a:bodyPr>
            <a:normAutofit/>
          </a:bodyPr>
          <a:lstStyle>
            <a:lvl1pPr algn="l">
              <a:defRPr sz="2800" b="1" i="0" cap="none" baseline="0">
                <a:solidFill>
                  <a:srgbClr val="0067A5"/>
                </a:solidFill>
                <a:latin typeface="+mj-lt"/>
                <a:ea typeface="Calibri" charset="0"/>
                <a:cs typeface="Arial"/>
              </a:defRPr>
            </a:lvl1pPr>
          </a:lstStyle>
          <a:p>
            <a:r>
              <a:rPr lang="en-GB" dirty="0"/>
              <a:t>PAGE MAIN HEADER can go onto two lines in UPPER or lower case</a:t>
            </a:r>
            <a:endParaRPr lang="en-US" dirty="0"/>
          </a:p>
        </p:txBody>
      </p:sp>
      <p:sp>
        <p:nvSpPr>
          <p:cNvPr id="5" name="Subtitle 2"/>
          <p:cNvSpPr>
            <a:spLocks noGrp="1"/>
          </p:cNvSpPr>
          <p:nvPr>
            <p:ph type="subTitle" idx="1" hasCustomPrompt="1"/>
          </p:nvPr>
        </p:nvSpPr>
        <p:spPr>
          <a:xfrm>
            <a:off x="609601" y="1456661"/>
            <a:ext cx="8406809" cy="584791"/>
          </a:xfrm>
          <a:prstGeom prst="rect">
            <a:avLst/>
          </a:prstGeom>
        </p:spPr>
        <p:txBody>
          <a:bodyPr anchor="t" anchorCtr="0">
            <a:normAutofit/>
          </a:bodyPr>
          <a:lstStyle>
            <a:lvl1pPr marL="0" indent="0" algn="l">
              <a:buNone/>
              <a:defRPr sz="2200" b="1" i="0" baseline="0">
                <a:solidFill>
                  <a:srgbClr val="00A3DB"/>
                </a:solidFill>
                <a:latin typeface="+mj-lt"/>
                <a:ea typeface="Calibri"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Page Sub Header</a:t>
            </a:r>
            <a:endParaRPr lang="en-US" dirty="0"/>
          </a:p>
        </p:txBody>
      </p:sp>
      <p:sp>
        <p:nvSpPr>
          <p:cNvPr id="6" name="Content Placeholder 3"/>
          <p:cNvSpPr>
            <a:spLocks noGrp="1"/>
          </p:cNvSpPr>
          <p:nvPr>
            <p:ph sz="half" idx="2" hasCustomPrompt="1"/>
          </p:nvPr>
        </p:nvSpPr>
        <p:spPr>
          <a:xfrm>
            <a:off x="609600" y="2196330"/>
            <a:ext cx="11015331" cy="3917391"/>
          </a:xfrm>
          <a:prstGeom prst="rect">
            <a:avLst/>
          </a:prstGeom>
        </p:spPr>
        <p:txBody>
          <a:bodyPr>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lang="en-US" sz="1200" b="0" i="1" kern="1200">
                <a:solidFill>
                  <a:schemeClr val="tx1">
                    <a:lumMod val="75000"/>
                    <a:lumOff val="25000"/>
                  </a:schemeClr>
                </a:solidFill>
                <a:latin typeface="+mn-lt"/>
                <a:ea typeface="Calibri" charset="0"/>
                <a:cs typeface="Arial"/>
              </a:defRPr>
            </a:lvl1pPr>
            <a:lvl2pPr marL="457200" indent="0">
              <a:lnSpc>
                <a:spcPct val="100000"/>
              </a:lnSpc>
              <a:spcAft>
                <a:spcPts val="600"/>
              </a:spcAft>
              <a:buFontTx/>
              <a:buNone/>
              <a:defRPr sz="1600" b="1" i="0">
                <a:solidFill>
                  <a:srgbClr val="00A3DB"/>
                </a:solidFill>
                <a:latin typeface="Calibri" charset="0"/>
                <a:ea typeface="Calibri" charset="0"/>
                <a:cs typeface="Calibri" charset="0"/>
              </a:defRPr>
            </a:lvl2pPr>
            <a:lvl3pPr marL="1143000" marR="0" indent="-228600" algn="l" defTabSz="457200" rtl="0" eaLnBrk="1" fontAlgn="auto" latinLnBrk="0" hangingPunct="1">
              <a:lnSpc>
                <a:spcPct val="100000"/>
              </a:lnSpc>
              <a:spcBef>
                <a:spcPct val="20000"/>
              </a:spcBef>
              <a:spcAft>
                <a:spcPts val="600"/>
              </a:spcAft>
              <a:buClrTx/>
              <a:buSzTx/>
              <a:buFont typeface="Arial"/>
              <a:buChar char="•"/>
              <a:tabLst/>
              <a:defRPr lang="en-US" sz="1200" b="0" i="0" kern="1200" dirty="0" smtClean="0">
                <a:solidFill>
                  <a:schemeClr val="tx1">
                    <a:lumMod val="75000"/>
                    <a:lumOff val="25000"/>
                  </a:schemeClr>
                </a:solidFill>
                <a:latin typeface="Calibri" charset="0"/>
                <a:ea typeface="Calibri" charset="0"/>
                <a:cs typeface="Calibri" charset="0"/>
              </a:defRPr>
            </a:lvl3pPr>
          </a:lstStyle>
          <a:p>
            <a:pPr marL="0" marR="0" lvl="0" indent="0" algn="l" defTabSz="457200" rtl="0" eaLnBrk="1" fontAlgn="auto" latinLnBrk="0" hangingPunct="1">
              <a:lnSpc>
                <a:spcPct val="100000"/>
              </a:lnSpc>
              <a:spcBef>
                <a:spcPct val="20000"/>
              </a:spcBef>
              <a:spcAft>
                <a:spcPts val="600"/>
              </a:spcAft>
              <a:buClrTx/>
              <a:buSzTx/>
              <a:buFontTx/>
              <a:buNone/>
              <a:tabLst/>
              <a:defRPr/>
            </a:pPr>
            <a:r>
              <a:rPr lang="en-US" sz="1200" b="0" i="0" kern="1200" baseline="0" dirty="0" err="1">
                <a:solidFill>
                  <a:schemeClr val="tx1">
                    <a:lumMod val="75000"/>
                    <a:lumOff val="25000"/>
                  </a:schemeClr>
                </a:solidFill>
                <a:latin typeface="Calibri" charset="0"/>
                <a:ea typeface="Calibri" charset="0"/>
                <a:cs typeface="Calibri" charset="0"/>
              </a:rPr>
              <a:t>Harum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quidel</a:t>
            </a:r>
            <a:r>
              <a:rPr lang="en-US" sz="1200" b="0" i="0" kern="1200" baseline="0" dirty="0">
                <a:solidFill>
                  <a:schemeClr val="tx1">
                    <a:lumMod val="75000"/>
                    <a:lumOff val="25000"/>
                  </a:schemeClr>
                </a:solidFill>
                <a:latin typeface="Calibri" charset="0"/>
                <a:ea typeface="Calibri" charset="0"/>
                <a:cs typeface="Calibri" charset="0"/>
              </a:rPr>
              <a:t> ipsum </a:t>
            </a:r>
            <a:r>
              <a:rPr lang="en-US" sz="1200" b="0" i="0" kern="1200" baseline="0" dirty="0" err="1">
                <a:solidFill>
                  <a:schemeClr val="tx1">
                    <a:lumMod val="75000"/>
                    <a:lumOff val="25000"/>
                  </a:schemeClr>
                </a:solidFill>
                <a:latin typeface="Calibri" charset="0"/>
                <a:ea typeface="Calibri" charset="0"/>
                <a:cs typeface="Calibri" charset="0"/>
              </a:rPr>
              <a:t>fugita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volutem</a:t>
            </a:r>
            <a:r>
              <a:rPr lang="en-US" sz="1200" b="0" i="0" kern="1200" baseline="0" dirty="0">
                <a:solidFill>
                  <a:schemeClr val="tx1">
                    <a:lumMod val="75000"/>
                    <a:lumOff val="25000"/>
                  </a:schemeClr>
                </a:solidFill>
                <a:latin typeface="Calibri" charset="0"/>
                <a:ea typeface="Calibri" charset="0"/>
                <a:cs typeface="Calibri" charset="0"/>
              </a:rPr>
              <a:t> quam </a:t>
            </a:r>
            <a:r>
              <a:rPr lang="en-US" sz="1200" b="0" i="0" kern="1200" baseline="0" dirty="0" err="1">
                <a:solidFill>
                  <a:schemeClr val="tx1">
                    <a:lumMod val="75000"/>
                    <a:lumOff val="25000"/>
                  </a:schemeClr>
                </a:solidFill>
                <a:latin typeface="Calibri" charset="0"/>
                <a:ea typeface="Calibri" charset="0"/>
                <a:cs typeface="Calibri" charset="0"/>
              </a:rPr>
              <a:t>repudantius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doloreriant</a:t>
            </a:r>
            <a:r>
              <a:rPr lang="en-US" sz="1200" b="0" i="0" kern="1200" baseline="0" dirty="0">
                <a:solidFill>
                  <a:schemeClr val="tx1">
                    <a:lumMod val="75000"/>
                    <a:lumOff val="25000"/>
                  </a:schemeClr>
                </a:solidFill>
                <a:latin typeface="Calibri" charset="0"/>
                <a:ea typeface="Calibri" charset="0"/>
                <a:cs typeface="Calibri" charset="0"/>
              </a:rPr>
              <a:t> as </a:t>
            </a:r>
            <a:r>
              <a:rPr lang="en-US" sz="1200" b="0" i="0" kern="1200" baseline="0" dirty="0" err="1">
                <a:solidFill>
                  <a:schemeClr val="tx1">
                    <a:lumMod val="75000"/>
                    <a:lumOff val="25000"/>
                  </a:schemeClr>
                </a:solidFill>
                <a:latin typeface="Calibri" charset="0"/>
                <a:ea typeface="Calibri" charset="0"/>
                <a:cs typeface="Calibri" charset="0"/>
              </a:rPr>
              <a:t>volorro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renimagnihil</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int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officid</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explici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destium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escillaborro</a:t>
            </a:r>
            <a:r>
              <a:rPr lang="en-US" sz="1200" b="0" i="0" kern="1200" baseline="0" dirty="0">
                <a:solidFill>
                  <a:schemeClr val="tx1">
                    <a:lumMod val="75000"/>
                    <a:lumOff val="25000"/>
                  </a:schemeClr>
                </a:solidFill>
                <a:latin typeface="Calibri" charset="0"/>
                <a:ea typeface="Calibri" charset="0"/>
                <a:cs typeface="Calibri" charset="0"/>
              </a:rPr>
              <a:t> quo </a:t>
            </a:r>
            <a:r>
              <a:rPr lang="en-US" sz="1200" b="0" i="0" kern="1200" baseline="0" dirty="0" err="1">
                <a:solidFill>
                  <a:schemeClr val="tx1">
                    <a:lumMod val="75000"/>
                    <a:lumOff val="25000"/>
                  </a:schemeClr>
                </a:solidFill>
                <a:latin typeface="Calibri" charset="0"/>
                <a:ea typeface="Calibri" charset="0"/>
                <a:cs typeface="Calibri" charset="0"/>
              </a:rPr>
              <a:t>blacea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apero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illum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ellupti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ullores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maximendunt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optia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vendae</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pellest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exeriorem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ipsam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restis</a:t>
            </a:r>
            <a:r>
              <a:rPr lang="en-US" sz="1200" b="0" i="0" kern="1200" baseline="0" dirty="0">
                <a:solidFill>
                  <a:schemeClr val="tx1">
                    <a:lumMod val="75000"/>
                    <a:lumOff val="25000"/>
                  </a:schemeClr>
                </a:solidFill>
                <a:latin typeface="Calibri" charset="0"/>
                <a:ea typeface="Calibri" charset="0"/>
                <a:cs typeface="Calibri" charset="0"/>
              </a:rPr>
              <a:t> dis </a:t>
            </a:r>
            <a:r>
              <a:rPr lang="en-US" sz="1200" b="0" i="0" kern="1200" baseline="0" dirty="0" err="1">
                <a:solidFill>
                  <a:schemeClr val="tx1">
                    <a:lumMod val="75000"/>
                    <a:lumOff val="25000"/>
                  </a:schemeClr>
                </a:solidFill>
                <a:latin typeface="Calibri" charset="0"/>
                <a:ea typeface="Calibri" charset="0"/>
                <a:cs typeface="Calibri" charset="0"/>
              </a:rPr>
              <a:t>aci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ulparum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litatquis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sunto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berion</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reperup</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tibeatur</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odis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digenecest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il</a:t>
            </a:r>
            <a:r>
              <a:rPr lang="en-US" sz="1200" b="0" i="0" kern="1200" baseline="0" dirty="0">
                <a:solidFill>
                  <a:schemeClr val="tx1">
                    <a:lumMod val="75000"/>
                    <a:lumOff val="25000"/>
                  </a:schemeClr>
                </a:solidFill>
                <a:latin typeface="Calibri" charset="0"/>
                <a:ea typeface="Calibri" charset="0"/>
                <a:cs typeface="Calibri" charset="0"/>
              </a:rPr>
              <a:t> in </a:t>
            </a:r>
            <a:r>
              <a:rPr lang="en-US" sz="1200" b="0" i="0" kern="1200" baseline="0" dirty="0" err="1">
                <a:solidFill>
                  <a:schemeClr val="tx1">
                    <a:lumMod val="75000"/>
                    <a:lumOff val="25000"/>
                  </a:schemeClr>
                </a:solidFill>
                <a:latin typeface="Calibri" charset="0"/>
                <a:ea typeface="Calibri" charset="0"/>
                <a:cs typeface="Calibri" charset="0"/>
              </a:rPr>
              <a:t>ererchil</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ipsam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quametusciet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offictatur</a:t>
            </a:r>
            <a:r>
              <a:rPr lang="en-US" sz="1200" b="0" i="0" kern="1200" baseline="0" dirty="0">
                <a:solidFill>
                  <a:schemeClr val="tx1">
                    <a:lumMod val="75000"/>
                    <a:lumOff val="25000"/>
                  </a:schemeClr>
                </a:solidFill>
                <a:latin typeface="Calibri" charset="0"/>
                <a:ea typeface="Calibri" charset="0"/>
                <a:cs typeface="Calibri" charset="0"/>
              </a:rPr>
              <a:t>?</a:t>
            </a:r>
          </a:p>
          <a:p>
            <a:pPr>
              <a:spcBef>
                <a:spcPts val="0"/>
              </a:spcBef>
              <a:spcAft>
                <a:spcPts val="600"/>
              </a:spcAft>
            </a:pPr>
            <a:r>
              <a:rPr lang="en-US" sz="1200" b="0" i="0" kern="1200" baseline="0" dirty="0">
                <a:solidFill>
                  <a:schemeClr val="tx1">
                    <a:lumMod val="75000"/>
                    <a:lumOff val="25000"/>
                  </a:schemeClr>
                </a:solidFill>
                <a:latin typeface="Calibri" charset="0"/>
                <a:ea typeface="Calibri" charset="0"/>
                <a:cs typeface="Calibri" charset="0"/>
              </a:rPr>
              <a:t>Body copy. </a:t>
            </a:r>
            <a:r>
              <a:rPr lang="en-US" sz="1200" b="0" i="0" kern="1200" baseline="0" dirty="0" err="1">
                <a:solidFill>
                  <a:schemeClr val="tx1">
                    <a:lumMod val="75000"/>
                    <a:lumOff val="25000"/>
                  </a:schemeClr>
                </a:solidFill>
                <a:latin typeface="Calibri" charset="0"/>
                <a:ea typeface="Calibri" charset="0"/>
                <a:cs typeface="Calibri" charset="0"/>
              </a:rPr>
              <a:t>Harum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quidel</a:t>
            </a:r>
            <a:r>
              <a:rPr lang="en-US" sz="1200" b="0" i="0" kern="1200" baseline="0" dirty="0">
                <a:solidFill>
                  <a:schemeClr val="tx1">
                    <a:lumMod val="75000"/>
                    <a:lumOff val="25000"/>
                  </a:schemeClr>
                </a:solidFill>
                <a:latin typeface="Calibri" charset="0"/>
                <a:ea typeface="Calibri" charset="0"/>
                <a:cs typeface="Calibri" charset="0"/>
              </a:rPr>
              <a:t> ipsum </a:t>
            </a:r>
            <a:r>
              <a:rPr lang="en-US" sz="1200" b="0" i="0" kern="1200" baseline="0" dirty="0" err="1">
                <a:solidFill>
                  <a:schemeClr val="tx1">
                    <a:lumMod val="75000"/>
                    <a:lumOff val="25000"/>
                  </a:schemeClr>
                </a:solidFill>
                <a:latin typeface="Calibri" charset="0"/>
                <a:ea typeface="Calibri" charset="0"/>
                <a:cs typeface="Calibri" charset="0"/>
              </a:rPr>
              <a:t>fugita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volutem</a:t>
            </a:r>
            <a:r>
              <a:rPr lang="en-US" sz="1200" b="0" i="0" kern="1200" baseline="0" dirty="0">
                <a:solidFill>
                  <a:schemeClr val="tx1">
                    <a:lumMod val="75000"/>
                    <a:lumOff val="25000"/>
                  </a:schemeClr>
                </a:solidFill>
                <a:latin typeface="Calibri" charset="0"/>
                <a:ea typeface="Calibri" charset="0"/>
                <a:cs typeface="Calibri" charset="0"/>
              </a:rPr>
              <a:t> quam </a:t>
            </a:r>
            <a:r>
              <a:rPr lang="en-US" sz="1200" b="0" i="0" kern="1200" baseline="0" dirty="0" err="1">
                <a:solidFill>
                  <a:schemeClr val="tx1">
                    <a:lumMod val="75000"/>
                    <a:lumOff val="25000"/>
                  </a:schemeClr>
                </a:solidFill>
                <a:latin typeface="Calibri" charset="0"/>
                <a:ea typeface="Calibri" charset="0"/>
                <a:cs typeface="Calibri" charset="0"/>
              </a:rPr>
              <a:t>repudantius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doloreriant</a:t>
            </a:r>
            <a:r>
              <a:rPr lang="en-US" sz="1200" b="0" i="0" kern="1200" baseline="0" dirty="0">
                <a:solidFill>
                  <a:schemeClr val="tx1">
                    <a:lumMod val="75000"/>
                    <a:lumOff val="25000"/>
                  </a:schemeClr>
                </a:solidFill>
                <a:latin typeface="Calibri" charset="0"/>
                <a:ea typeface="Calibri" charset="0"/>
                <a:cs typeface="Calibri" charset="0"/>
              </a:rPr>
              <a:t> as </a:t>
            </a:r>
            <a:r>
              <a:rPr lang="en-US" sz="1200" b="0" i="0" kern="1200" baseline="0" dirty="0" err="1">
                <a:solidFill>
                  <a:schemeClr val="tx1">
                    <a:lumMod val="75000"/>
                    <a:lumOff val="25000"/>
                  </a:schemeClr>
                </a:solidFill>
                <a:latin typeface="Calibri" charset="0"/>
                <a:ea typeface="Calibri" charset="0"/>
                <a:cs typeface="Calibri" charset="0"/>
              </a:rPr>
              <a:t>volorro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renimagnihil</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int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officid</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explici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destium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escillaborro</a:t>
            </a:r>
            <a:r>
              <a:rPr lang="en-US" sz="1200" b="0" i="0" kern="1200" baseline="0" dirty="0">
                <a:solidFill>
                  <a:schemeClr val="tx1">
                    <a:lumMod val="75000"/>
                    <a:lumOff val="25000"/>
                  </a:schemeClr>
                </a:solidFill>
                <a:latin typeface="Calibri" charset="0"/>
                <a:ea typeface="Calibri" charset="0"/>
                <a:cs typeface="Calibri" charset="0"/>
              </a:rPr>
              <a:t> quo </a:t>
            </a:r>
            <a:r>
              <a:rPr lang="en-US" sz="1200" b="0" i="0" kern="1200" baseline="0" dirty="0" err="1">
                <a:solidFill>
                  <a:schemeClr val="tx1">
                    <a:lumMod val="75000"/>
                    <a:lumOff val="25000"/>
                  </a:schemeClr>
                </a:solidFill>
                <a:latin typeface="Calibri" charset="0"/>
                <a:ea typeface="Calibri" charset="0"/>
                <a:cs typeface="Calibri" charset="0"/>
              </a:rPr>
              <a:t>blacea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apero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illum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ellupti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ullores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maximendunt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optia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vendae</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pellest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exeriorem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ipsam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restis</a:t>
            </a:r>
            <a:r>
              <a:rPr lang="en-US" sz="1200" b="0" i="0" kern="1200" baseline="0" dirty="0">
                <a:solidFill>
                  <a:schemeClr val="tx1">
                    <a:lumMod val="75000"/>
                    <a:lumOff val="25000"/>
                  </a:schemeClr>
                </a:solidFill>
                <a:latin typeface="Calibri" charset="0"/>
                <a:ea typeface="Calibri" charset="0"/>
                <a:cs typeface="Calibri" charset="0"/>
              </a:rPr>
              <a:t> dis </a:t>
            </a:r>
            <a:r>
              <a:rPr lang="en-US" sz="1200" b="0" i="0" kern="1200" baseline="0" dirty="0" err="1">
                <a:solidFill>
                  <a:schemeClr val="tx1">
                    <a:lumMod val="75000"/>
                    <a:lumOff val="25000"/>
                  </a:schemeClr>
                </a:solidFill>
                <a:latin typeface="Calibri" charset="0"/>
                <a:ea typeface="Calibri" charset="0"/>
                <a:cs typeface="Calibri" charset="0"/>
              </a:rPr>
              <a:t>aci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ulparum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litatquis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sunto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berion</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reperup</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tibeatur</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odis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digenecest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il</a:t>
            </a:r>
            <a:r>
              <a:rPr lang="en-US" sz="1200" b="0" i="0" kern="1200" baseline="0" dirty="0">
                <a:solidFill>
                  <a:schemeClr val="tx1">
                    <a:lumMod val="75000"/>
                    <a:lumOff val="25000"/>
                  </a:schemeClr>
                </a:solidFill>
                <a:latin typeface="Calibri" charset="0"/>
                <a:ea typeface="Calibri" charset="0"/>
                <a:cs typeface="Calibri" charset="0"/>
              </a:rPr>
              <a:t> in </a:t>
            </a:r>
            <a:r>
              <a:rPr lang="en-US" sz="1200" b="0" i="0" kern="1200" baseline="0" dirty="0" err="1">
                <a:solidFill>
                  <a:schemeClr val="tx1">
                    <a:lumMod val="75000"/>
                    <a:lumOff val="25000"/>
                  </a:schemeClr>
                </a:solidFill>
                <a:latin typeface="Calibri" charset="0"/>
                <a:ea typeface="Calibri" charset="0"/>
                <a:cs typeface="Calibri" charset="0"/>
              </a:rPr>
              <a:t>ererchil</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ipsam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quametusciet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offictatur</a:t>
            </a:r>
            <a:r>
              <a:rPr lang="en-US" sz="1200" b="0" i="0" kern="1200" baseline="0" dirty="0">
                <a:solidFill>
                  <a:schemeClr val="tx1">
                    <a:lumMod val="75000"/>
                    <a:lumOff val="25000"/>
                  </a:schemeClr>
                </a:solidFill>
                <a:latin typeface="Calibri" charset="0"/>
                <a:ea typeface="Calibri" charset="0"/>
                <a:cs typeface="Calibri" charset="0"/>
              </a:rPr>
              <a:t>?</a:t>
            </a:r>
          </a:p>
          <a:p>
            <a:pPr>
              <a:spcBef>
                <a:spcPts val="0"/>
              </a:spcBef>
              <a:spcAft>
                <a:spcPts val="600"/>
              </a:spcAft>
            </a:pPr>
            <a:endParaRPr lang="en-US" sz="1200" b="0" i="0" kern="1200" baseline="0" dirty="0">
              <a:solidFill>
                <a:schemeClr val="tx1">
                  <a:lumMod val="75000"/>
                  <a:lumOff val="25000"/>
                </a:schemeClr>
              </a:solidFill>
              <a:latin typeface="Calibri" charset="0"/>
              <a:ea typeface="Calibri" charset="0"/>
              <a:cs typeface="Calibri" charset="0"/>
            </a:endParaRPr>
          </a:p>
          <a:p>
            <a:pPr marL="108000" marR="0" indent="-108000" algn="l" defTabSz="457200" rtl="0" eaLnBrk="1" fontAlgn="auto" latinLnBrk="0" hangingPunct="1">
              <a:lnSpc>
                <a:spcPct val="100000"/>
              </a:lnSpc>
              <a:spcBef>
                <a:spcPts val="0"/>
              </a:spcBef>
              <a:spcAft>
                <a:spcPts val="600"/>
              </a:spcAft>
              <a:buClr>
                <a:srgbClr val="00A3DB"/>
              </a:buClr>
              <a:buSzTx/>
              <a:buFont typeface="Arial" charset="0"/>
              <a:buChar char="•"/>
              <a:tabLst/>
              <a:defRPr/>
            </a:pPr>
            <a:r>
              <a:rPr lang="en-US" sz="1200" b="0" i="0" kern="1200" baseline="0" dirty="0">
                <a:solidFill>
                  <a:schemeClr val="tx1">
                    <a:lumMod val="75000"/>
                    <a:lumOff val="25000"/>
                  </a:schemeClr>
                </a:solidFill>
                <a:latin typeface="Calibri" charset="0"/>
                <a:ea typeface="Calibri" charset="0"/>
                <a:cs typeface="Calibri" charset="0"/>
              </a:rPr>
              <a:t>Bullet copy. </a:t>
            </a:r>
            <a:r>
              <a:rPr lang="en-US" sz="1200" b="0" i="0" kern="1200" baseline="0" dirty="0" err="1">
                <a:solidFill>
                  <a:schemeClr val="tx1">
                    <a:lumMod val="75000"/>
                    <a:lumOff val="25000"/>
                  </a:schemeClr>
                </a:solidFill>
                <a:latin typeface="Calibri" charset="0"/>
                <a:ea typeface="Calibri" charset="0"/>
                <a:cs typeface="Calibri" charset="0"/>
              </a:rPr>
              <a:t>Harum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quidel</a:t>
            </a:r>
            <a:r>
              <a:rPr lang="en-US" sz="1200" b="0" i="0" kern="1200" baseline="0" dirty="0">
                <a:solidFill>
                  <a:schemeClr val="tx1">
                    <a:lumMod val="75000"/>
                    <a:lumOff val="25000"/>
                  </a:schemeClr>
                </a:solidFill>
                <a:latin typeface="Calibri" charset="0"/>
                <a:ea typeface="Calibri" charset="0"/>
                <a:cs typeface="Calibri" charset="0"/>
              </a:rPr>
              <a:t> ipsum </a:t>
            </a:r>
            <a:r>
              <a:rPr lang="en-US" sz="1200" b="0" i="0" kern="1200" baseline="0" dirty="0" err="1">
                <a:solidFill>
                  <a:schemeClr val="tx1">
                    <a:lumMod val="75000"/>
                    <a:lumOff val="25000"/>
                  </a:schemeClr>
                </a:solidFill>
                <a:latin typeface="Calibri" charset="0"/>
                <a:ea typeface="Calibri" charset="0"/>
                <a:cs typeface="Calibri" charset="0"/>
              </a:rPr>
              <a:t>fugita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volutem</a:t>
            </a:r>
            <a:r>
              <a:rPr lang="en-US" sz="1200" b="0" i="0" kern="1200" baseline="0" dirty="0">
                <a:solidFill>
                  <a:schemeClr val="tx1">
                    <a:lumMod val="75000"/>
                    <a:lumOff val="25000"/>
                  </a:schemeClr>
                </a:solidFill>
                <a:latin typeface="Calibri" charset="0"/>
                <a:ea typeface="Calibri" charset="0"/>
                <a:cs typeface="Calibri" charset="0"/>
              </a:rPr>
              <a:t> quam</a:t>
            </a:r>
          </a:p>
          <a:p>
            <a:pPr marL="108000" marR="0" indent="-108000" algn="l" defTabSz="457200" rtl="0" eaLnBrk="1" fontAlgn="auto" latinLnBrk="0" hangingPunct="1">
              <a:lnSpc>
                <a:spcPct val="100000"/>
              </a:lnSpc>
              <a:spcBef>
                <a:spcPts val="0"/>
              </a:spcBef>
              <a:spcAft>
                <a:spcPts val="600"/>
              </a:spcAft>
              <a:buClr>
                <a:srgbClr val="00A3DB"/>
              </a:buClr>
              <a:buSzTx/>
              <a:buFont typeface="Arial" charset="0"/>
              <a:buChar char="•"/>
              <a:tabLst/>
              <a:defRPr/>
            </a:pPr>
            <a:r>
              <a:rPr lang="en-US" sz="1200" b="0" i="0" kern="1200" baseline="0" dirty="0" err="1">
                <a:solidFill>
                  <a:schemeClr val="tx1">
                    <a:lumMod val="75000"/>
                    <a:lumOff val="25000"/>
                  </a:schemeClr>
                </a:solidFill>
                <a:latin typeface="Calibri" charset="0"/>
                <a:ea typeface="Calibri" charset="0"/>
                <a:cs typeface="Calibri" charset="0"/>
              </a:rPr>
              <a:t>Harum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quidel</a:t>
            </a:r>
            <a:r>
              <a:rPr lang="en-US" sz="1200" b="0" i="0" kern="1200" baseline="0" dirty="0">
                <a:solidFill>
                  <a:schemeClr val="tx1">
                    <a:lumMod val="75000"/>
                    <a:lumOff val="25000"/>
                  </a:schemeClr>
                </a:solidFill>
                <a:latin typeface="Calibri" charset="0"/>
                <a:ea typeface="Calibri" charset="0"/>
                <a:cs typeface="Calibri" charset="0"/>
              </a:rPr>
              <a:t> ipsum </a:t>
            </a:r>
            <a:r>
              <a:rPr lang="en-US" sz="1200" b="0" i="0" kern="1200" baseline="0" dirty="0" err="1">
                <a:solidFill>
                  <a:schemeClr val="tx1">
                    <a:lumMod val="75000"/>
                    <a:lumOff val="25000"/>
                  </a:schemeClr>
                </a:solidFill>
                <a:latin typeface="Calibri" charset="0"/>
                <a:ea typeface="Calibri" charset="0"/>
                <a:cs typeface="Calibri" charset="0"/>
              </a:rPr>
              <a:t>fugita</a:t>
            </a:r>
            <a:r>
              <a:rPr lang="en-US" sz="1200" b="0" i="0" kern="1200" baseline="0" dirty="0">
                <a:solidFill>
                  <a:schemeClr val="tx1">
                    <a:lumMod val="75000"/>
                    <a:lumOff val="25000"/>
                  </a:schemeClr>
                </a:solidFill>
                <a:latin typeface="Calibri" charset="0"/>
                <a:ea typeface="Calibri" charset="0"/>
                <a:cs typeface="Calibri" charset="0"/>
              </a:rPr>
              <a:t> </a:t>
            </a:r>
          </a:p>
          <a:p>
            <a:pPr marL="108000" marR="0" indent="-108000" algn="l" defTabSz="457200" rtl="0" eaLnBrk="1" fontAlgn="auto" latinLnBrk="0" hangingPunct="1">
              <a:lnSpc>
                <a:spcPct val="100000"/>
              </a:lnSpc>
              <a:spcBef>
                <a:spcPts val="0"/>
              </a:spcBef>
              <a:spcAft>
                <a:spcPts val="600"/>
              </a:spcAft>
              <a:buClr>
                <a:srgbClr val="00A3DB"/>
              </a:buClr>
              <a:buSzTx/>
              <a:buFont typeface="Arial" charset="0"/>
              <a:buChar char="•"/>
              <a:tabLst/>
              <a:defRPr/>
            </a:pPr>
            <a:r>
              <a:rPr lang="en-US" sz="1200" b="0" i="0" kern="1200" baseline="0" dirty="0" err="1">
                <a:solidFill>
                  <a:schemeClr val="tx1">
                    <a:lumMod val="75000"/>
                    <a:lumOff val="25000"/>
                  </a:schemeClr>
                </a:solidFill>
                <a:latin typeface="Calibri" charset="0"/>
                <a:ea typeface="Calibri" charset="0"/>
                <a:cs typeface="Calibri" charset="0"/>
              </a:rPr>
              <a:t>Haru</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quidel</a:t>
            </a:r>
            <a:r>
              <a:rPr lang="en-US" sz="1200" b="0" i="0" kern="1200" baseline="0" dirty="0">
                <a:solidFill>
                  <a:schemeClr val="tx1">
                    <a:lumMod val="75000"/>
                    <a:lumOff val="25000"/>
                  </a:schemeClr>
                </a:solidFill>
                <a:latin typeface="Calibri" charset="0"/>
                <a:ea typeface="Calibri" charset="0"/>
                <a:cs typeface="Calibri" charset="0"/>
              </a:rPr>
              <a:t> ipsum </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0" i="0" kern="1200" baseline="0" dirty="0">
              <a:solidFill>
                <a:schemeClr val="tx1">
                  <a:lumMod val="65000"/>
                  <a:lumOff val="35000"/>
                </a:schemeClr>
              </a:solidFill>
              <a:latin typeface="Calibri" charset="0"/>
              <a:ea typeface="Calibri" charset="0"/>
              <a:cs typeface="Calibri" charset="0"/>
            </a:endParaRPr>
          </a:p>
          <a:p>
            <a:pPr marL="0" marR="0" indent="0" algn="l" defTabSz="457200" rtl="0" eaLnBrk="1" fontAlgn="auto" latinLnBrk="0" hangingPunct="1">
              <a:lnSpc>
                <a:spcPct val="100000"/>
              </a:lnSpc>
              <a:spcBef>
                <a:spcPts val="0"/>
              </a:spcBef>
              <a:spcAft>
                <a:spcPts val="600"/>
              </a:spcAft>
              <a:buClrTx/>
              <a:buSzTx/>
              <a:buFont typeface="Arial"/>
              <a:buNone/>
              <a:tabLst/>
              <a:defRPr/>
            </a:pPr>
            <a:r>
              <a:rPr lang="en-US" sz="1600" b="1" i="0" kern="1200" baseline="0" dirty="0">
                <a:solidFill>
                  <a:srgbClr val="00A3DB"/>
                </a:solidFill>
                <a:latin typeface="Calibri" charset="0"/>
                <a:ea typeface="Calibri" charset="0"/>
                <a:cs typeface="Calibri" charset="0"/>
              </a:rPr>
              <a:t>Body sub header</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0" i="0" kern="1200" baseline="0" dirty="0">
                <a:solidFill>
                  <a:schemeClr val="tx1">
                    <a:lumMod val="75000"/>
                    <a:lumOff val="25000"/>
                  </a:schemeClr>
                </a:solidFill>
                <a:latin typeface="Calibri" charset="0"/>
                <a:ea typeface="Calibri" charset="0"/>
                <a:cs typeface="Calibri" charset="0"/>
              </a:rPr>
              <a:t>Body copy. </a:t>
            </a:r>
            <a:r>
              <a:rPr lang="en-US" sz="1200" b="0" i="0" kern="1200" baseline="0" dirty="0" err="1">
                <a:solidFill>
                  <a:schemeClr val="tx1">
                    <a:lumMod val="75000"/>
                    <a:lumOff val="25000"/>
                  </a:schemeClr>
                </a:solidFill>
                <a:latin typeface="Calibri" charset="0"/>
                <a:ea typeface="Calibri" charset="0"/>
                <a:cs typeface="Calibri" charset="0"/>
              </a:rPr>
              <a:t>Harum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quidel</a:t>
            </a:r>
            <a:r>
              <a:rPr lang="en-US" sz="1200" b="0" i="0" kern="1200" baseline="0" dirty="0">
                <a:solidFill>
                  <a:schemeClr val="tx1">
                    <a:lumMod val="75000"/>
                    <a:lumOff val="25000"/>
                  </a:schemeClr>
                </a:solidFill>
                <a:latin typeface="Calibri" charset="0"/>
                <a:ea typeface="Calibri" charset="0"/>
                <a:cs typeface="Calibri" charset="0"/>
              </a:rPr>
              <a:t> ipsum </a:t>
            </a:r>
            <a:r>
              <a:rPr lang="en-US" sz="1200" b="0" i="0" kern="1200" baseline="0" dirty="0" err="1">
                <a:solidFill>
                  <a:schemeClr val="tx1">
                    <a:lumMod val="75000"/>
                    <a:lumOff val="25000"/>
                  </a:schemeClr>
                </a:solidFill>
                <a:latin typeface="Calibri" charset="0"/>
                <a:ea typeface="Calibri" charset="0"/>
                <a:cs typeface="Calibri" charset="0"/>
              </a:rPr>
              <a:t>fugita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volutem</a:t>
            </a:r>
            <a:r>
              <a:rPr lang="en-US" sz="1200" b="0" i="0" kern="1200" baseline="0" dirty="0">
                <a:solidFill>
                  <a:schemeClr val="tx1">
                    <a:lumMod val="75000"/>
                    <a:lumOff val="25000"/>
                  </a:schemeClr>
                </a:solidFill>
                <a:latin typeface="Calibri" charset="0"/>
                <a:ea typeface="Calibri" charset="0"/>
                <a:cs typeface="Calibri" charset="0"/>
              </a:rPr>
              <a:t> quam </a:t>
            </a:r>
            <a:r>
              <a:rPr lang="en-US" sz="1200" b="0" i="0" kern="1200" baseline="0" dirty="0" err="1">
                <a:solidFill>
                  <a:schemeClr val="tx1">
                    <a:lumMod val="75000"/>
                    <a:lumOff val="25000"/>
                  </a:schemeClr>
                </a:solidFill>
                <a:latin typeface="Calibri" charset="0"/>
                <a:ea typeface="Calibri" charset="0"/>
                <a:cs typeface="Calibri" charset="0"/>
              </a:rPr>
              <a:t>repudantius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doloreriant</a:t>
            </a:r>
            <a:r>
              <a:rPr lang="en-US" sz="1200" b="0" i="0" kern="1200" baseline="0" dirty="0">
                <a:solidFill>
                  <a:schemeClr val="tx1">
                    <a:lumMod val="75000"/>
                    <a:lumOff val="25000"/>
                  </a:schemeClr>
                </a:solidFill>
                <a:latin typeface="Calibri" charset="0"/>
                <a:ea typeface="Calibri" charset="0"/>
                <a:cs typeface="Calibri" charset="0"/>
              </a:rPr>
              <a:t> as </a:t>
            </a:r>
            <a:r>
              <a:rPr lang="en-US" sz="1200" b="0" i="0" kern="1200" baseline="0" dirty="0" err="1">
                <a:solidFill>
                  <a:schemeClr val="tx1">
                    <a:lumMod val="75000"/>
                    <a:lumOff val="25000"/>
                  </a:schemeClr>
                </a:solidFill>
                <a:latin typeface="Calibri" charset="0"/>
                <a:ea typeface="Calibri" charset="0"/>
                <a:cs typeface="Calibri" charset="0"/>
              </a:rPr>
              <a:t>volorro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renimagnihil</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int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officid</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explici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destium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escillaborro</a:t>
            </a:r>
            <a:r>
              <a:rPr lang="en-US" sz="1200" b="0" i="0" kern="1200" baseline="0" dirty="0">
                <a:solidFill>
                  <a:schemeClr val="tx1">
                    <a:lumMod val="75000"/>
                    <a:lumOff val="25000"/>
                  </a:schemeClr>
                </a:solidFill>
                <a:latin typeface="Calibri" charset="0"/>
                <a:ea typeface="Calibri" charset="0"/>
                <a:cs typeface="Calibri" charset="0"/>
              </a:rPr>
              <a:t> quo </a:t>
            </a:r>
            <a:r>
              <a:rPr lang="en-US" sz="1200" b="0" i="0" kern="1200" baseline="0" dirty="0" err="1">
                <a:solidFill>
                  <a:schemeClr val="tx1">
                    <a:lumMod val="75000"/>
                    <a:lumOff val="25000"/>
                  </a:schemeClr>
                </a:solidFill>
                <a:latin typeface="Calibri" charset="0"/>
                <a:ea typeface="Calibri" charset="0"/>
                <a:cs typeface="Calibri" charset="0"/>
              </a:rPr>
              <a:t>blacea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apero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illum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ellupti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ullores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maximendunt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optia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vendae</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pellest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exeriorem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ipsam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restis</a:t>
            </a:r>
            <a:r>
              <a:rPr lang="en-US" sz="1200" b="0" i="0" kern="1200" baseline="0" dirty="0">
                <a:solidFill>
                  <a:schemeClr val="tx1">
                    <a:lumMod val="75000"/>
                    <a:lumOff val="25000"/>
                  </a:schemeClr>
                </a:solidFill>
                <a:latin typeface="Calibri" charset="0"/>
                <a:ea typeface="Calibri" charset="0"/>
                <a:cs typeface="Calibri" charset="0"/>
              </a:rPr>
              <a:t> dis </a:t>
            </a:r>
            <a:r>
              <a:rPr lang="en-US" sz="1200" b="0" i="0" kern="1200" baseline="0" dirty="0" err="1">
                <a:solidFill>
                  <a:schemeClr val="tx1">
                    <a:lumMod val="75000"/>
                    <a:lumOff val="25000"/>
                  </a:schemeClr>
                </a:solidFill>
                <a:latin typeface="Calibri" charset="0"/>
                <a:ea typeface="Calibri" charset="0"/>
                <a:cs typeface="Calibri" charset="0"/>
              </a:rPr>
              <a:t>aci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ulparum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litatquis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sunto</a:t>
            </a:r>
            <a:endParaRPr lang="en-US" sz="1200" b="0" i="0" kern="1200" baseline="0" dirty="0">
              <a:solidFill>
                <a:schemeClr val="tx1">
                  <a:lumMod val="75000"/>
                  <a:lumOff val="25000"/>
                </a:schemeClr>
              </a:solidFill>
              <a:latin typeface="Calibri" charset="0"/>
              <a:ea typeface="Calibri" charset="0"/>
              <a:cs typeface="Calibri" charset="0"/>
            </a:endParaRPr>
          </a:p>
          <a:p>
            <a:pPr marL="0" marR="0" lvl="0" indent="0" algn="l" defTabSz="457200" rtl="0" eaLnBrk="1" fontAlgn="auto" latinLnBrk="0" hangingPunct="1">
              <a:lnSpc>
                <a:spcPct val="100000"/>
              </a:lnSpc>
              <a:spcBef>
                <a:spcPct val="20000"/>
              </a:spcBef>
              <a:spcAft>
                <a:spcPts val="600"/>
              </a:spcAft>
              <a:buClrTx/>
              <a:buSzTx/>
              <a:buFontTx/>
              <a:buNone/>
              <a:tabLst/>
              <a:defRPr/>
            </a:pPr>
            <a:endParaRPr lang="en-US" dirty="0"/>
          </a:p>
        </p:txBody>
      </p:sp>
    </p:spTree>
    <p:extLst>
      <p:ext uri="{BB962C8B-B14F-4D97-AF65-F5344CB8AC3E}">
        <p14:creationId xmlns:p14="http://schemas.microsoft.com/office/powerpoint/2010/main" val="2553436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Bland slide with logo">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8230" y="5891365"/>
            <a:ext cx="1582057" cy="863491"/>
          </a:xfrm>
          <a:prstGeom prst="rect">
            <a:avLst/>
          </a:prstGeom>
        </p:spPr>
      </p:pic>
    </p:spTree>
    <p:extLst>
      <p:ext uri="{BB962C8B-B14F-4D97-AF65-F5344CB8AC3E}">
        <p14:creationId xmlns:p14="http://schemas.microsoft.com/office/powerpoint/2010/main" val="14968345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d slide with logo">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8230" y="5891365"/>
            <a:ext cx="1582057" cy="863491"/>
          </a:xfrm>
          <a:prstGeom prst="rect">
            <a:avLst/>
          </a:prstGeom>
        </p:spPr>
      </p:pic>
    </p:spTree>
    <p:extLst>
      <p:ext uri="{BB962C8B-B14F-4D97-AF65-F5344CB8AC3E}">
        <p14:creationId xmlns:p14="http://schemas.microsoft.com/office/powerpoint/2010/main" val="14543161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6" name="Text Placeholder 2"/>
          <p:cNvSpPr>
            <a:spLocks noGrp="1"/>
          </p:cNvSpPr>
          <p:nvPr>
            <p:ph type="body" sz="quarter" idx="13" hasCustomPrompt="1"/>
          </p:nvPr>
        </p:nvSpPr>
        <p:spPr>
          <a:xfrm>
            <a:off x="175847" y="6366578"/>
            <a:ext cx="3429000" cy="498475"/>
          </a:xfrm>
          <a:prstGeom prst="rect">
            <a:avLst/>
          </a:prstGeom>
        </p:spPr>
        <p:txBody>
          <a:bodyPr/>
          <a:lstStyle>
            <a:lvl1pPr marL="0" indent="0">
              <a:buNone/>
              <a:defRPr sz="1400">
                <a:solidFill>
                  <a:schemeClr val="tx2"/>
                </a:solidFill>
              </a:defRPr>
            </a:lvl1pPr>
          </a:lstStyle>
          <a:p>
            <a:pPr lvl="0"/>
            <a:r>
              <a:rPr lang="en-US"/>
              <a:t>Presentation name</a:t>
            </a:r>
            <a:endParaRPr lang="en-US" dirty="0"/>
          </a:p>
        </p:txBody>
      </p:sp>
      <p:sp>
        <p:nvSpPr>
          <p:cNvPr id="2" name="Title 1"/>
          <p:cNvSpPr>
            <a:spLocks noGrp="1"/>
          </p:cNvSpPr>
          <p:nvPr>
            <p:ph type="title" hasCustomPrompt="1"/>
          </p:nvPr>
        </p:nvSpPr>
        <p:spPr/>
        <p:txBody>
          <a:bodyPr/>
          <a:lstStyle/>
          <a:p>
            <a:r>
              <a:rPr lang="en-US" dirty="0"/>
              <a:t>Table of contents</a:t>
            </a:r>
          </a:p>
        </p:txBody>
      </p:sp>
      <p:sp>
        <p:nvSpPr>
          <p:cNvPr id="9" name="Slide Number Placeholder 5"/>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EDE6E596-3100-41FF-BD1E-AE971156FCE4}" type="slidenum">
              <a:rPr lang="en-GB" smtClean="0"/>
              <a:pPr/>
              <a:t>‹#›</a:t>
            </a:fld>
            <a:endParaRPr lang="en-GB"/>
          </a:p>
        </p:txBody>
      </p:sp>
    </p:spTree>
    <p:extLst>
      <p:ext uri="{BB962C8B-B14F-4D97-AF65-F5344CB8AC3E}">
        <p14:creationId xmlns:p14="http://schemas.microsoft.com/office/powerpoint/2010/main" val="42225369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13" name="Picture 12" descr="Two people sitting in a room&#10;&#10;Description automatically generated">
            <a:extLst>
              <a:ext uri="{FF2B5EF4-FFF2-40B4-BE49-F238E27FC236}">
                <a16:creationId xmlns:a16="http://schemas.microsoft.com/office/drawing/2014/main" id="{4D1AFB02-5E21-E64D-8B9F-45D77E1E5D7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5830957"/>
          </a:xfrm>
          <a:prstGeom prst="rect">
            <a:avLst/>
          </a:prstGeom>
        </p:spPr>
      </p:pic>
      <p:sp>
        <p:nvSpPr>
          <p:cNvPr id="18" name="Rectangle 15">
            <a:extLst>
              <a:ext uri="{FF2B5EF4-FFF2-40B4-BE49-F238E27FC236}">
                <a16:creationId xmlns:a16="http://schemas.microsoft.com/office/drawing/2014/main" id="{ED40BDCE-A2ED-AA44-9CED-6745E9489B3B}"/>
              </a:ext>
            </a:extLst>
          </p:cNvPr>
          <p:cNvSpPr/>
          <p:nvPr userDrawn="1"/>
        </p:nvSpPr>
        <p:spPr>
          <a:xfrm>
            <a:off x="1" y="996287"/>
            <a:ext cx="4977244" cy="3097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Text Placeholder 8">
            <a:extLst>
              <a:ext uri="{FF2B5EF4-FFF2-40B4-BE49-F238E27FC236}">
                <a16:creationId xmlns:a16="http://schemas.microsoft.com/office/drawing/2014/main" id="{ED54A716-306C-E24C-BC3C-D6166E28A328}"/>
              </a:ext>
            </a:extLst>
          </p:cNvPr>
          <p:cNvSpPr>
            <a:spLocks noGrp="1"/>
          </p:cNvSpPr>
          <p:nvPr>
            <p:ph type="body" sz="quarter" idx="11" hasCustomPrompt="1"/>
          </p:nvPr>
        </p:nvSpPr>
        <p:spPr>
          <a:xfrm>
            <a:off x="554558" y="1237156"/>
            <a:ext cx="4252575" cy="1651517"/>
          </a:xfrm>
          <a:prstGeom prst="rect">
            <a:avLst/>
          </a:prstGeom>
        </p:spPr>
        <p:txBody>
          <a:bodyPr>
            <a:noAutofit/>
          </a:bodyPr>
          <a:lstStyle>
            <a:lvl1pPr marL="0" indent="0">
              <a:lnSpc>
                <a:spcPct val="100000"/>
              </a:lnSpc>
              <a:spcBef>
                <a:spcPts val="0"/>
              </a:spcBef>
              <a:buNone/>
              <a:defRPr sz="3200" b="1" baseline="0">
                <a:solidFill>
                  <a:schemeClr val="bg1"/>
                </a:solidFill>
              </a:defRPr>
            </a:lvl1pPr>
            <a:lvl2pPr marL="182558" indent="0">
              <a:buNone/>
              <a:defRPr>
                <a:solidFill>
                  <a:schemeClr val="tx2"/>
                </a:solidFill>
              </a:defRPr>
            </a:lvl2pPr>
            <a:lvl3pPr marL="357178" indent="0">
              <a:buNone/>
              <a:defRPr>
                <a:solidFill>
                  <a:schemeClr val="tx2"/>
                </a:solidFill>
              </a:defRPr>
            </a:lvl3pPr>
            <a:lvl4pPr marL="539737" indent="0">
              <a:buNone/>
              <a:defRPr>
                <a:solidFill>
                  <a:schemeClr val="tx2"/>
                </a:solidFill>
              </a:defRPr>
            </a:lvl4pPr>
            <a:lvl5pPr marL="714357" indent="0">
              <a:buNone/>
              <a:defRPr>
                <a:solidFill>
                  <a:schemeClr val="tx2"/>
                </a:solidFill>
              </a:defRPr>
            </a:lvl5pPr>
          </a:lstStyle>
          <a:p>
            <a:pPr lvl="0"/>
            <a:r>
              <a:rPr lang="en-US" dirty="0"/>
              <a:t>PowerPoint presentation header</a:t>
            </a:r>
          </a:p>
        </p:txBody>
      </p:sp>
      <p:sp>
        <p:nvSpPr>
          <p:cNvPr id="20" name="Text Placeholder 11">
            <a:extLst>
              <a:ext uri="{FF2B5EF4-FFF2-40B4-BE49-F238E27FC236}">
                <a16:creationId xmlns:a16="http://schemas.microsoft.com/office/drawing/2014/main" id="{711FD623-B49F-5A45-8639-B4FC8E9F0C7C}"/>
              </a:ext>
            </a:extLst>
          </p:cNvPr>
          <p:cNvSpPr>
            <a:spLocks noGrp="1"/>
          </p:cNvSpPr>
          <p:nvPr>
            <p:ph type="body" sz="quarter" idx="12" hasCustomPrompt="1"/>
          </p:nvPr>
        </p:nvSpPr>
        <p:spPr>
          <a:xfrm>
            <a:off x="560820" y="3226521"/>
            <a:ext cx="4246312" cy="680463"/>
          </a:xfrm>
          <a:prstGeom prst="rect">
            <a:avLst/>
          </a:prstGeom>
        </p:spPr>
        <p:txBody>
          <a:bodyPr>
            <a:noAutofit/>
          </a:bodyPr>
          <a:lstStyle>
            <a:lvl1pPr marL="0" indent="0">
              <a:buNone/>
              <a:defRPr sz="2400">
                <a:solidFill>
                  <a:schemeClr val="bg1"/>
                </a:solidFill>
              </a:defRPr>
            </a:lvl1pPr>
            <a:lvl2pPr marL="182558" indent="0">
              <a:buNone/>
              <a:defRPr/>
            </a:lvl2pPr>
            <a:lvl3pPr marL="357178" indent="0">
              <a:buNone/>
              <a:defRPr/>
            </a:lvl3pPr>
            <a:lvl4pPr marL="539737" indent="0">
              <a:buNone/>
              <a:defRPr/>
            </a:lvl4pPr>
            <a:lvl5pPr marL="714357" indent="0">
              <a:buNone/>
              <a:defRPr/>
            </a:lvl5pPr>
          </a:lstStyle>
          <a:p>
            <a:pPr lvl="0"/>
            <a:r>
              <a:rPr lang="en-US" dirty="0"/>
              <a:t>Sub-header</a:t>
            </a:r>
          </a:p>
        </p:txBody>
      </p:sp>
      <p:pic>
        <p:nvPicPr>
          <p:cNvPr id="7" name="Picture 8">
            <a:extLst>
              <a:ext uri="{FF2B5EF4-FFF2-40B4-BE49-F238E27FC236}">
                <a16:creationId xmlns:a16="http://schemas.microsoft.com/office/drawing/2014/main" id="{7CF41830-16CB-F449-BCC0-5D4FF3B8BDE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438229" y="5891364"/>
            <a:ext cx="1582057" cy="863491"/>
          </a:xfrm>
          <a:prstGeom prst="rect">
            <a:avLst/>
          </a:prstGeom>
        </p:spPr>
      </p:pic>
    </p:spTree>
    <p:extLst>
      <p:ext uri="{BB962C8B-B14F-4D97-AF65-F5344CB8AC3E}">
        <p14:creationId xmlns:p14="http://schemas.microsoft.com/office/powerpoint/2010/main" val="4457976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Title slide 2">
    <p:spTree>
      <p:nvGrpSpPr>
        <p:cNvPr id="1" name=""/>
        <p:cNvGrpSpPr/>
        <p:nvPr/>
      </p:nvGrpSpPr>
      <p:grpSpPr>
        <a:xfrm>
          <a:off x="0" y="0"/>
          <a:ext cx="0" cy="0"/>
          <a:chOff x="0" y="0"/>
          <a:chExt cx="0" cy="0"/>
        </a:xfrm>
      </p:grpSpPr>
      <p:pic>
        <p:nvPicPr>
          <p:cNvPr id="14" name="Bildobjekt 6">
            <a:extLst>
              <a:ext uri="{FF2B5EF4-FFF2-40B4-BE49-F238E27FC236}">
                <a16:creationId xmlns:a16="http://schemas.microsoft.com/office/drawing/2014/main" id="{EEEDCD1A-B428-1D4F-861D-05D1BA3C0F5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57017"/>
            <a:ext cx="12192000" cy="5926953"/>
          </a:xfrm>
          <a:prstGeom prst="rect">
            <a:avLst/>
          </a:prstGeom>
        </p:spPr>
      </p:pic>
      <p:sp>
        <p:nvSpPr>
          <p:cNvPr id="26" name="Rectangle 15">
            <a:extLst>
              <a:ext uri="{FF2B5EF4-FFF2-40B4-BE49-F238E27FC236}">
                <a16:creationId xmlns:a16="http://schemas.microsoft.com/office/drawing/2014/main" id="{C67B28C9-144D-5F42-96EB-3300B7C7BAF2}"/>
              </a:ext>
            </a:extLst>
          </p:cNvPr>
          <p:cNvSpPr/>
          <p:nvPr userDrawn="1"/>
        </p:nvSpPr>
        <p:spPr>
          <a:xfrm>
            <a:off x="1" y="996287"/>
            <a:ext cx="4977244" cy="3097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Text Placeholder 8">
            <a:extLst>
              <a:ext uri="{FF2B5EF4-FFF2-40B4-BE49-F238E27FC236}">
                <a16:creationId xmlns:a16="http://schemas.microsoft.com/office/drawing/2014/main" id="{07248A59-541A-8D49-93C2-8C4C3F562E40}"/>
              </a:ext>
            </a:extLst>
          </p:cNvPr>
          <p:cNvSpPr>
            <a:spLocks noGrp="1"/>
          </p:cNvSpPr>
          <p:nvPr>
            <p:ph type="body" sz="quarter" idx="11" hasCustomPrompt="1"/>
          </p:nvPr>
        </p:nvSpPr>
        <p:spPr>
          <a:xfrm>
            <a:off x="554558" y="1237156"/>
            <a:ext cx="4252575" cy="1651517"/>
          </a:xfrm>
          <a:prstGeom prst="rect">
            <a:avLst/>
          </a:prstGeom>
        </p:spPr>
        <p:txBody>
          <a:bodyPr>
            <a:noAutofit/>
          </a:bodyPr>
          <a:lstStyle>
            <a:lvl1pPr marL="0" indent="0">
              <a:lnSpc>
                <a:spcPct val="100000"/>
              </a:lnSpc>
              <a:spcBef>
                <a:spcPts val="0"/>
              </a:spcBef>
              <a:buNone/>
              <a:defRPr sz="3200" b="1" baseline="0">
                <a:solidFill>
                  <a:schemeClr val="bg1"/>
                </a:solidFill>
              </a:defRPr>
            </a:lvl1pPr>
            <a:lvl2pPr marL="182558" indent="0">
              <a:buNone/>
              <a:defRPr>
                <a:solidFill>
                  <a:schemeClr val="tx2"/>
                </a:solidFill>
              </a:defRPr>
            </a:lvl2pPr>
            <a:lvl3pPr marL="357178" indent="0">
              <a:buNone/>
              <a:defRPr>
                <a:solidFill>
                  <a:schemeClr val="tx2"/>
                </a:solidFill>
              </a:defRPr>
            </a:lvl3pPr>
            <a:lvl4pPr marL="539737" indent="0">
              <a:buNone/>
              <a:defRPr>
                <a:solidFill>
                  <a:schemeClr val="tx2"/>
                </a:solidFill>
              </a:defRPr>
            </a:lvl4pPr>
            <a:lvl5pPr marL="714357" indent="0">
              <a:buNone/>
              <a:defRPr>
                <a:solidFill>
                  <a:schemeClr val="tx2"/>
                </a:solidFill>
              </a:defRPr>
            </a:lvl5pPr>
          </a:lstStyle>
          <a:p>
            <a:pPr lvl="0"/>
            <a:r>
              <a:rPr lang="en-US" dirty="0"/>
              <a:t>PowerPoint presentation header</a:t>
            </a:r>
          </a:p>
        </p:txBody>
      </p:sp>
      <p:sp>
        <p:nvSpPr>
          <p:cNvPr id="28" name="Text Placeholder 11">
            <a:extLst>
              <a:ext uri="{FF2B5EF4-FFF2-40B4-BE49-F238E27FC236}">
                <a16:creationId xmlns:a16="http://schemas.microsoft.com/office/drawing/2014/main" id="{2DCAD473-95C7-1640-8C2D-EB0C63D3885D}"/>
              </a:ext>
            </a:extLst>
          </p:cNvPr>
          <p:cNvSpPr>
            <a:spLocks noGrp="1"/>
          </p:cNvSpPr>
          <p:nvPr>
            <p:ph type="body" sz="quarter" idx="12" hasCustomPrompt="1"/>
          </p:nvPr>
        </p:nvSpPr>
        <p:spPr>
          <a:xfrm>
            <a:off x="560820" y="3226521"/>
            <a:ext cx="4246312" cy="680463"/>
          </a:xfrm>
          <a:prstGeom prst="rect">
            <a:avLst/>
          </a:prstGeom>
        </p:spPr>
        <p:txBody>
          <a:bodyPr>
            <a:noAutofit/>
          </a:bodyPr>
          <a:lstStyle>
            <a:lvl1pPr marL="0" indent="0">
              <a:buNone/>
              <a:defRPr sz="2400">
                <a:solidFill>
                  <a:schemeClr val="bg1"/>
                </a:solidFill>
              </a:defRPr>
            </a:lvl1pPr>
            <a:lvl2pPr marL="182558" indent="0">
              <a:buNone/>
              <a:defRPr/>
            </a:lvl2pPr>
            <a:lvl3pPr marL="357178" indent="0">
              <a:buNone/>
              <a:defRPr/>
            </a:lvl3pPr>
            <a:lvl4pPr marL="539737" indent="0">
              <a:buNone/>
              <a:defRPr/>
            </a:lvl4pPr>
            <a:lvl5pPr marL="714357" indent="0">
              <a:buNone/>
              <a:defRPr/>
            </a:lvl5pPr>
          </a:lstStyle>
          <a:p>
            <a:pPr lvl="0"/>
            <a:r>
              <a:rPr lang="en-US" dirty="0"/>
              <a:t>Sub-header</a:t>
            </a:r>
          </a:p>
        </p:txBody>
      </p:sp>
      <p:pic>
        <p:nvPicPr>
          <p:cNvPr id="8" name="Picture 8">
            <a:extLst>
              <a:ext uri="{FF2B5EF4-FFF2-40B4-BE49-F238E27FC236}">
                <a16:creationId xmlns:a16="http://schemas.microsoft.com/office/drawing/2014/main" id="{41881B75-B6F5-A947-A3D5-DBC584AC13D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438229" y="5891364"/>
            <a:ext cx="1582057" cy="863491"/>
          </a:xfrm>
          <a:prstGeom prst="rect">
            <a:avLst/>
          </a:prstGeom>
        </p:spPr>
      </p:pic>
    </p:spTree>
    <p:extLst>
      <p:ext uri="{BB962C8B-B14F-4D97-AF65-F5344CB8AC3E}">
        <p14:creationId xmlns:p14="http://schemas.microsoft.com/office/powerpoint/2010/main" val="580576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Title slide 2">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853AC2E-E752-8343-A3D5-C0A69AE52A0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12217239" cy="5844419"/>
          </a:xfrm>
          <a:prstGeom prst="rect">
            <a:avLst/>
          </a:prstGeom>
        </p:spPr>
      </p:pic>
      <p:sp>
        <p:nvSpPr>
          <p:cNvPr id="12" name="Rectangle 15">
            <a:extLst>
              <a:ext uri="{FF2B5EF4-FFF2-40B4-BE49-F238E27FC236}">
                <a16:creationId xmlns:a16="http://schemas.microsoft.com/office/drawing/2014/main" id="{7B09805C-4AB1-384E-BE4C-BBF49420CCB7}"/>
              </a:ext>
            </a:extLst>
          </p:cNvPr>
          <p:cNvSpPr/>
          <p:nvPr userDrawn="1"/>
        </p:nvSpPr>
        <p:spPr>
          <a:xfrm>
            <a:off x="1" y="996287"/>
            <a:ext cx="4977244" cy="3097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8">
            <a:extLst>
              <a:ext uri="{FF2B5EF4-FFF2-40B4-BE49-F238E27FC236}">
                <a16:creationId xmlns:a16="http://schemas.microsoft.com/office/drawing/2014/main" id="{78D3317E-D8D9-DB4F-B9A1-D6BFC7C7916B}"/>
              </a:ext>
            </a:extLst>
          </p:cNvPr>
          <p:cNvSpPr>
            <a:spLocks noGrp="1"/>
          </p:cNvSpPr>
          <p:nvPr>
            <p:ph type="body" sz="quarter" idx="11" hasCustomPrompt="1"/>
          </p:nvPr>
        </p:nvSpPr>
        <p:spPr>
          <a:xfrm>
            <a:off x="554558" y="1237156"/>
            <a:ext cx="4252575" cy="1651517"/>
          </a:xfrm>
          <a:prstGeom prst="rect">
            <a:avLst/>
          </a:prstGeom>
        </p:spPr>
        <p:txBody>
          <a:bodyPr>
            <a:noAutofit/>
          </a:bodyPr>
          <a:lstStyle>
            <a:lvl1pPr marL="0" indent="0">
              <a:lnSpc>
                <a:spcPct val="100000"/>
              </a:lnSpc>
              <a:spcBef>
                <a:spcPts val="0"/>
              </a:spcBef>
              <a:buNone/>
              <a:defRPr sz="3200" b="1" baseline="0">
                <a:solidFill>
                  <a:schemeClr val="bg1"/>
                </a:solidFill>
              </a:defRPr>
            </a:lvl1pPr>
            <a:lvl2pPr marL="182558" indent="0">
              <a:buNone/>
              <a:defRPr>
                <a:solidFill>
                  <a:schemeClr val="tx2"/>
                </a:solidFill>
              </a:defRPr>
            </a:lvl2pPr>
            <a:lvl3pPr marL="357178" indent="0">
              <a:buNone/>
              <a:defRPr>
                <a:solidFill>
                  <a:schemeClr val="tx2"/>
                </a:solidFill>
              </a:defRPr>
            </a:lvl3pPr>
            <a:lvl4pPr marL="539737" indent="0">
              <a:buNone/>
              <a:defRPr>
                <a:solidFill>
                  <a:schemeClr val="tx2"/>
                </a:solidFill>
              </a:defRPr>
            </a:lvl4pPr>
            <a:lvl5pPr marL="714357" indent="0">
              <a:buNone/>
              <a:defRPr>
                <a:solidFill>
                  <a:schemeClr val="tx2"/>
                </a:solidFill>
              </a:defRPr>
            </a:lvl5pPr>
          </a:lstStyle>
          <a:p>
            <a:pPr lvl="0"/>
            <a:r>
              <a:rPr lang="en-US" dirty="0"/>
              <a:t>PowerPoint presentation header</a:t>
            </a:r>
          </a:p>
        </p:txBody>
      </p:sp>
      <p:sp>
        <p:nvSpPr>
          <p:cNvPr id="16" name="Text Placeholder 11">
            <a:extLst>
              <a:ext uri="{FF2B5EF4-FFF2-40B4-BE49-F238E27FC236}">
                <a16:creationId xmlns:a16="http://schemas.microsoft.com/office/drawing/2014/main" id="{9C498E32-51CF-5D46-ACF9-1A7E43F5636D}"/>
              </a:ext>
            </a:extLst>
          </p:cNvPr>
          <p:cNvSpPr>
            <a:spLocks noGrp="1"/>
          </p:cNvSpPr>
          <p:nvPr>
            <p:ph type="body" sz="quarter" idx="12" hasCustomPrompt="1"/>
          </p:nvPr>
        </p:nvSpPr>
        <p:spPr>
          <a:xfrm>
            <a:off x="560820" y="3226521"/>
            <a:ext cx="4246312" cy="680463"/>
          </a:xfrm>
          <a:prstGeom prst="rect">
            <a:avLst/>
          </a:prstGeom>
        </p:spPr>
        <p:txBody>
          <a:bodyPr>
            <a:noAutofit/>
          </a:bodyPr>
          <a:lstStyle>
            <a:lvl1pPr marL="0" indent="0">
              <a:buNone/>
              <a:defRPr sz="2400">
                <a:solidFill>
                  <a:schemeClr val="bg1"/>
                </a:solidFill>
              </a:defRPr>
            </a:lvl1pPr>
            <a:lvl2pPr marL="182558" indent="0">
              <a:buNone/>
              <a:defRPr/>
            </a:lvl2pPr>
            <a:lvl3pPr marL="357178" indent="0">
              <a:buNone/>
              <a:defRPr/>
            </a:lvl3pPr>
            <a:lvl4pPr marL="539737" indent="0">
              <a:buNone/>
              <a:defRPr/>
            </a:lvl4pPr>
            <a:lvl5pPr marL="714357" indent="0">
              <a:buNone/>
              <a:defRPr/>
            </a:lvl5pPr>
          </a:lstStyle>
          <a:p>
            <a:pPr lvl="0"/>
            <a:r>
              <a:rPr lang="en-US" dirty="0"/>
              <a:t>Sub-header</a:t>
            </a:r>
          </a:p>
        </p:txBody>
      </p:sp>
      <p:pic>
        <p:nvPicPr>
          <p:cNvPr id="8" name="Picture 8">
            <a:extLst>
              <a:ext uri="{FF2B5EF4-FFF2-40B4-BE49-F238E27FC236}">
                <a16:creationId xmlns:a16="http://schemas.microsoft.com/office/drawing/2014/main" id="{249E08AE-3B2A-904A-958A-26CAC82146F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438229" y="5891364"/>
            <a:ext cx="1582057" cy="863491"/>
          </a:xfrm>
          <a:prstGeom prst="rect">
            <a:avLst/>
          </a:prstGeom>
        </p:spPr>
      </p:pic>
    </p:spTree>
    <p:extLst>
      <p:ext uri="{BB962C8B-B14F-4D97-AF65-F5344CB8AC3E}">
        <p14:creationId xmlns:p14="http://schemas.microsoft.com/office/powerpoint/2010/main" val="13200600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id="{B52AD7CB-9E3E-614D-9B46-CE79B3198C0F}"/>
              </a:ext>
            </a:extLst>
          </p:cNvPr>
          <p:cNvSpPr/>
          <p:nvPr userDrawn="1"/>
        </p:nvSpPr>
        <p:spPr>
          <a:xfrm>
            <a:off x="1" y="0"/>
            <a:ext cx="407976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1">
            <a:extLst>
              <a:ext uri="{FF2B5EF4-FFF2-40B4-BE49-F238E27FC236}">
                <a16:creationId xmlns:a16="http://schemas.microsoft.com/office/drawing/2014/main" id="{A2E9B0F6-CF18-D94C-916E-B8E6FE26A0ED}"/>
              </a:ext>
            </a:extLst>
          </p:cNvPr>
          <p:cNvSpPr>
            <a:spLocks noGrp="1"/>
          </p:cNvSpPr>
          <p:nvPr>
            <p:ph type="body" sz="quarter" idx="12" hasCustomPrompt="1"/>
          </p:nvPr>
        </p:nvSpPr>
        <p:spPr>
          <a:xfrm>
            <a:off x="383245" y="3919657"/>
            <a:ext cx="3369951" cy="659680"/>
          </a:xfrm>
          <a:prstGeom prst="rect">
            <a:avLst/>
          </a:prstGeom>
        </p:spPr>
        <p:txBody>
          <a:bodyPr>
            <a:noAutofit/>
          </a:bodyPr>
          <a:lstStyle>
            <a:lvl1pPr marL="0" indent="0">
              <a:buNone/>
              <a:defRPr sz="2400">
                <a:solidFill>
                  <a:schemeClr val="bg1"/>
                </a:solidFill>
              </a:defRPr>
            </a:lvl1pPr>
            <a:lvl2pPr marL="182558" indent="0">
              <a:buNone/>
              <a:defRPr/>
            </a:lvl2pPr>
            <a:lvl3pPr marL="357178" indent="0">
              <a:buNone/>
              <a:defRPr/>
            </a:lvl3pPr>
            <a:lvl4pPr marL="539737" indent="0">
              <a:buNone/>
              <a:defRPr/>
            </a:lvl4pPr>
            <a:lvl5pPr marL="714357" indent="0">
              <a:buNone/>
              <a:defRPr/>
            </a:lvl5pPr>
          </a:lstStyle>
          <a:p>
            <a:pPr lvl="0"/>
            <a:r>
              <a:rPr lang="en-US" dirty="0"/>
              <a:t>Sub-header</a:t>
            </a:r>
          </a:p>
        </p:txBody>
      </p:sp>
      <p:sp>
        <p:nvSpPr>
          <p:cNvPr id="16" name="Text Placeholder 8">
            <a:extLst>
              <a:ext uri="{FF2B5EF4-FFF2-40B4-BE49-F238E27FC236}">
                <a16:creationId xmlns:a16="http://schemas.microsoft.com/office/drawing/2014/main" id="{93065B5B-009D-324C-A955-76977C80E201}"/>
              </a:ext>
            </a:extLst>
          </p:cNvPr>
          <p:cNvSpPr>
            <a:spLocks noGrp="1"/>
          </p:cNvSpPr>
          <p:nvPr>
            <p:ph type="body" sz="quarter" idx="11" hasCustomPrompt="1"/>
          </p:nvPr>
        </p:nvSpPr>
        <p:spPr>
          <a:xfrm>
            <a:off x="387373" y="1878338"/>
            <a:ext cx="3339697" cy="1682689"/>
          </a:xfrm>
          <a:prstGeom prst="rect">
            <a:avLst/>
          </a:prstGeom>
        </p:spPr>
        <p:txBody>
          <a:bodyPr>
            <a:noAutofit/>
          </a:bodyPr>
          <a:lstStyle>
            <a:lvl1pPr marL="0" indent="0">
              <a:lnSpc>
                <a:spcPct val="100000"/>
              </a:lnSpc>
              <a:spcBef>
                <a:spcPts val="0"/>
              </a:spcBef>
              <a:buNone/>
              <a:defRPr sz="3200" b="1" baseline="0">
                <a:solidFill>
                  <a:schemeClr val="bg1"/>
                </a:solidFill>
              </a:defRPr>
            </a:lvl1pPr>
            <a:lvl2pPr marL="182558" indent="0">
              <a:buNone/>
              <a:defRPr>
                <a:solidFill>
                  <a:schemeClr val="tx2"/>
                </a:solidFill>
              </a:defRPr>
            </a:lvl2pPr>
            <a:lvl3pPr marL="357178" indent="0">
              <a:buNone/>
              <a:defRPr>
                <a:solidFill>
                  <a:schemeClr val="tx2"/>
                </a:solidFill>
              </a:defRPr>
            </a:lvl3pPr>
            <a:lvl4pPr marL="539737" indent="0">
              <a:buNone/>
              <a:defRPr>
                <a:solidFill>
                  <a:schemeClr val="tx2"/>
                </a:solidFill>
              </a:defRPr>
            </a:lvl4pPr>
            <a:lvl5pPr marL="714357" indent="0">
              <a:buNone/>
              <a:defRPr>
                <a:solidFill>
                  <a:schemeClr val="tx2"/>
                </a:solidFill>
              </a:defRPr>
            </a:lvl5pPr>
          </a:lstStyle>
          <a:p>
            <a:pPr lvl="0"/>
            <a:r>
              <a:rPr lang="en-US" dirty="0"/>
              <a:t>PowerPoint presentation header</a:t>
            </a:r>
          </a:p>
        </p:txBody>
      </p:sp>
      <p:pic>
        <p:nvPicPr>
          <p:cNvPr id="18" name="Bildobjekt 17" descr="En bild som visar ritning&#10;&#10;Automatiskt genererad beskrivning">
            <a:extLst>
              <a:ext uri="{FF2B5EF4-FFF2-40B4-BE49-F238E27FC236}">
                <a16:creationId xmlns:a16="http://schemas.microsoft.com/office/drawing/2014/main" id="{D80A5027-2CE3-7B4B-BBB2-F73B7B58308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5040" y="595531"/>
            <a:ext cx="1438637" cy="776068"/>
          </a:xfrm>
          <a:prstGeom prst="rect">
            <a:avLst/>
          </a:prstGeom>
        </p:spPr>
      </p:pic>
      <p:pic>
        <p:nvPicPr>
          <p:cNvPr id="7" name="Bildobjekt 6">
            <a:extLst>
              <a:ext uri="{FF2B5EF4-FFF2-40B4-BE49-F238E27FC236}">
                <a16:creationId xmlns:a16="http://schemas.microsoft.com/office/drawing/2014/main" id="{460FCBEB-E0A0-D943-B828-0E638C151C4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4079766" y="0"/>
            <a:ext cx="8112233" cy="6858000"/>
          </a:xfrm>
          <a:prstGeom prst="rect">
            <a:avLst/>
          </a:prstGeom>
        </p:spPr>
      </p:pic>
    </p:spTree>
    <p:extLst>
      <p:ext uri="{BB962C8B-B14F-4D97-AF65-F5344CB8AC3E}">
        <p14:creationId xmlns:p14="http://schemas.microsoft.com/office/powerpoint/2010/main" val="2418152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8" name="Picture 7" descr="A person standing posing for the camera&#10;&#10;Description automatically generated">
            <a:extLst>
              <a:ext uri="{FF2B5EF4-FFF2-40B4-BE49-F238E27FC236}">
                <a16:creationId xmlns:a16="http://schemas.microsoft.com/office/drawing/2014/main" id="{F8C44E02-D5FE-C247-B144-C62CC27DBC1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753195" y="0"/>
            <a:ext cx="8438805" cy="6858000"/>
          </a:xfrm>
          <a:prstGeom prst="rect">
            <a:avLst/>
          </a:prstGeom>
        </p:spPr>
      </p:pic>
      <p:sp>
        <p:nvSpPr>
          <p:cNvPr id="10" name="Rectangle 15">
            <a:extLst>
              <a:ext uri="{FF2B5EF4-FFF2-40B4-BE49-F238E27FC236}">
                <a16:creationId xmlns:a16="http://schemas.microsoft.com/office/drawing/2014/main" id="{D72D7AAE-E640-6C45-83EE-536F5DEC101B}"/>
              </a:ext>
            </a:extLst>
          </p:cNvPr>
          <p:cNvSpPr/>
          <p:nvPr userDrawn="1"/>
        </p:nvSpPr>
        <p:spPr>
          <a:xfrm>
            <a:off x="1" y="0"/>
            <a:ext cx="407976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1">
            <a:extLst>
              <a:ext uri="{FF2B5EF4-FFF2-40B4-BE49-F238E27FC236}">
                <a16:creationId xmlns:a16="http://schemas.microsoft.com/office/drawing/2014/main" id="{9D046754-0C27-1346-8EA8-4301C98C7209}"/>
              </a:ext>
            </a:extLst>
          </p:cNvPr>
          <p:cNvSpPr>
            <a:spLocks noGrp="1"/>
          </p:cNvSpPr>
          <p:nvPr>
            <p:ph type="body" sz="quarter" idx="12" hasCustomPrompt="1"/>
          </p:nvPr>
        </p:nvSpPr>
        <p:spPr>
          <a:xfrm>
            <a:off x="383245" y="3919657"/>
            <a:ext cx="3369951" cy="659680"/>
          </a:xfrm>
          <a:prstGeom prst="rect">
            <a:avLst/>
          </a:prstGeom>
        </p:spPr>
        <p:txBody>
          <a:bodyPr>
            <a:noAutofit/>
          </a:bodyPr>
          <a:lstStyle>
            <a:lvl1pPr marL="0" indent="0">
              <a:buNone/>
              <a:defRPr sz="2400">
                <a:solidFill>
                  <a:schemeClr val="bg1"/>
                </a:solidFill>
              </a:defRPr>
            </a:lvl1pPr>
            <a:lvl2pPr marL="182558" indent="0">
              <a:buNone/>
              <a:defRPr/>
            </a:lvl2pPr>
            <a:lvl3pPr marL="357178" indent="0">
              <a:buNone/>
              <a:defRPr/>
            </a:lvl3pPr>
            <a:lvl4pPr marL="539737" indent="0">
              <a:buNone/>
              <a:defRPr/>
            </a:lvl4pPr>
            <a:lvl5pPr marL="714357" indent="0">
              <a:buNone/>
              <a:defRPr/>
            </a:lvl5pPr>
          </a:lstStyle>
          <a:p>
            <a:pPr lvl="0"/>
            <a:r>
              <a:rPr lang="en-US" dirty="0"/>
              <a:t>Sub-header</a:t>
            </a:r>
          </a:p>
        </p:txBody>
      </p:sp>
      <p:sp>
        <p:nvSpPr>
          <p:cNvPr id="12" name="Text Placeholder 8">
            <a:extLst>
              <a:ext uri="{FF2B5EF4-FFF2-40B4-BE49-F238E27FC236}">
                <a16:creationId xmlns:a16="http://schemas.microsoft.com/office/drawing/2014/main" id="{44DA656F-B7F1-9D46-9EDD-C29A2F90267D}"/>
              </a:ext>
            </a:extLst>
          </p:cNvPr>
          <p:cNvSpPr>
            <a:spLocks noGrp="1"/>
          </p:cNvSpPr>
          <p:nvPr>
            <p:ph type="body" sz="quarter" idx="11" hasCustomPrompt="1"/>
          </p:nvPr>
        </p:nvSpPr>
        <p:spPr>
          <a:xfrm>
            <a:off x="387373" y="1878338"/>
            <a:ext cx="3339697" cy="1682689"/>
          </a:xfrm>
          <a:prstGeom prst="rect">
            <a:avLst/>
          </a:prstGeom>
        </p:spPr>
        <p:txBody>
          <a:bodyPr>
            <a:noAutofit/>
          </a:bodyPr>
          <a:lstStyle>
            <a:lvl1pPr marL="0" indent="0">
              <a:lnSpc>
                <a:spcPct val="100000"/>
              </a:lnSpc>
              <a:spcBef>
                <a:spcPts val="0"/>
              </a:spcBef>
              <a:buNone/>
              <a:defRPr sz="3200" b="1" baseline="0">
                <a:solidFill>
                  <a:schemeClr val="bg1"/>
                </a:solidFill>
              </a:defRPr>
            </a:lvl1pPr>
            <a:lvl2pPr marL="182558" indent="0">
              <a:buNone/>
              <a:defRPr>
                <a:solidFill>
                  <a:schemeClr val="tx2"/>
                </a:solidFill>
              </a:defRPr>
            </a:lvl2pPr>
            <a:lvl3pPr marL="357178" indent="0">
              <a:buNone/>
              <a:defRPr>
                <a:solidFill>
                  <a:schemeClr val="tx2"/>
                </a:solidFill>
              </a:defRPr>
            </a:lvl3pPr>
            <a:lvl4pPr marL="539737" indent="0">
              <a:buNone/>
              <a:defRPr>
                <a:solidFill>
                  <a:schemeClr val="tx2"/>
                </a:solidFill>
              </a:defRPr>
            </a:lvl4pPr>
            <a:lvl5pPr marL="714357" indent="0">
              <a:buNone/>
              <a:defRPr>
                <a:solidFill>
                  <a:schemeClr val="tx2"/>
                </a:solidFill>
              </a:defRPr>
            </a:lvl5pPr>
          </a:lstStyle>
          <a:p>
            <a:pPr lvl="0"/>
            <a:r>
              <a:rPr lang="en-US" dirty="0"/>
              <a:t>PowerPoint presentation header</a:t>
            </a:r>
          </a:p>
        </p:txBody>
      </p:sp>
      <p:pic>
        <p:nvPicPr>
          <p:cNvPr id="7" name="Bildobjekt 6" descr="En bild som visar ritning&#10;&#10;Automatiskt genererad beskrivning">
            <a:extLst>
              <a:ext uri="{FF2B5EF4-FFF2-40B4-BE49-F238E27FC236}">
                <a16:creationId xmlns:a16="http://schemas.microsoft.com/office/drawing/2014/main" id="{756D196A-B815-374E-88A0-53D31A3E73F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5040" y="595531"/>
            <a:ext cx="1438637" cy="776068"/>
          </a:xfrm>
          <a:prstGeom prst="rect">
            <a:avLst/>
          </a:prstGeom>
        </p:spPr>
      </p:pic>
    </p:spTree>
    <p:extLst>
      <p:ext uri="{BB962C8B-B14F-4D97-AF65-F5344CB8AC3E}">
        <p14:creationId xmlns:p14="http://schemas.microsoft.com/office/powerpoint/2010/main" val="1734512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9" name="Picture 8" descr="A person standing in front of a window&#10;&#10;Description automatically generated">
            <a:extLst>
              <a:ext uri="{FF2B5EF4-FFF2-40B4-BE49-F238E27FC236}">
                <a16:creationId xmlns:a16="http://schemas.microsoft.com/office/drawing/2014/main" id="{1779900A-9982-DA4D-9162-AC0CB9D94FD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753195" y="-1"/>
            <a:ext cx="8438805" cy="6877948"/>
          </a:xfrm>
          <a:prstGeom prst="rect">
            <a:avLst/>
          </a:prstGeom>
        </p:spPr>
      </p:pic>
      <p:sp>
        <p:nvSpPr>
          <p:cNvPr id="20" name="Rectangle 15">
            <a:extLst>
              <a:ext uri="{FF2B5EF4-FFF2-40B4-BE49-F238E27FC236}">
                <a16:creationId xmlns:a16="http://schemas.microsoft.com/office/drawing/2014/main" id="{BB6986F3-A333-FB43-8A77-54BAE3F1654E}"/>
              </a:ext>
            </a:extLst>
          </p:cNvPr>
          <p:cNvSpPr/>
          <p:nvPr userDrawn="1"/>
        </p:nvSpPr>
        <p:spPr>
          <a:xfrm>
            <a:off x="1" y="0"/>
            <a:ext cx="407976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11">
            <a:extLst>
              <a:ext uri="{FF2B5EF4-FFF2-40B4-BE49-F238E27FC236}">
                <a16:creationId xmlns:a16="http://schemas.microsoft.com/office/drawing/2014/main" id="{893F0290-2FB3-8C4F-8DD0-FCADDBB8A7B4}"/>
              </a:ext>
            </a:extLst>
          </p:cNvPr>
          <p:cNvSpPr>
            <a:spLocks noGrp="1"/>
          </p:cNvSpPr>
          <p:nvPr>
            <p:ph type="body" sz="quarter" idx="12" hasCustomPrompt="1"/>
          </p:nvPr>
        </p:nvSpPr>
        <p:spPr>
          <a:xfrm>
            <a:off x="383245" y="3919657"/>
            <a:ext cx="3369951" cy="659680"/>
          </a:xfrm>
          <a:prstGeom prst="rect">
            <a:avLst/>
          </a:prstGeom>
        </p:spPr>
        <p:txBody>
          <a:bodyPr>
            <a:noAutofit/>
          </a:bodyPr>
          <a:lstStyle>
            <a:lvl1pPr marL="0" indent="0">
              <a:buNone/>
              <a:defRPr sz="2400">
                <a:solidFill>
                  <a:schemeClr val="bg1"/>
                </a:solidFill>
              </a:defRPr>
            </a:lvl1pPr>
            <a:lvl2pPr marL="182558" indent="0">
              <a:buNone/>
              <a:defRPr/>
            </a:lvl2pPr>
            <a:lvl3pPr marL="357178" indent="0">
              <a:buNone/>
              <a:defRPr/>
            </a:lvl3pPr>
            <a:lvl4pPr marL="539737" indent="0">
              <a:buNone/>
              <a:defRPr/>
            </a:lvl4pPr>
            <a:lvl5pPr marL="714357" indent="0">
              <a:buNone/>
              <a:defRPr/>
            </a:lvl5pPr>
          </a:lstStyle>
          <a:p>
            <a:pPr lvl="0"/>
            <a:r>
              <a:rPr lang="en-US" dirty="0"/>
              <a:t>Sub-header</a:t>
            </a:r>
          </a:p>
        </p:txBody>
      </p:sp>
      <p:sp>
        <p:nvSpPr>
          <p:cNvPr id="22" name="Text Placeholder 8">
            <a:extLst>
              <a:ext uri="{FF2B5EF4-FFF2-40B4-BE49-F238E27FC236}">
                <a16:creationId xmlns:a16="http://schemas.microsoft.com/office/drawing/2014/main" id="{0F0CAEC5-9794-8347-AF63-7E2F777B4D7B}"/>
              </a:ext>
            </a:extLst>
          </p:cNvPr>
          <p:cNvSpPr>
            <a:spLocks noGrp="1"/>
          </p:cNvSpPr>
          <p:nvPr>
            <p:ph type="body" sz="quarter" idx="11" hasCustomPrompt="1"/>
          </p:nvPr>
        </p:nvSpPr>
        <p:spPr>
          <a:xfrm>
            <a:off x="387373" y="1878338"/>
            <a:ext cx="3339697" cy="1682689"/>
          </a:xfrm>
          <a:prstGeom prst="rect">
            <a:avLst/>
          </a:prstGeom>
        </p:spPr>
        <p:txBody>
          <a:bodyPr>
            <a:noAutofit/>
          </a:bodyPr>
          <a:lstStyle>
            <a:lvl1pPr marL="0" indent="0">
              <a:lnSpc>
                <a:spcPct val="100000"/>
              </a:lnSpc>
              <a:spcBef>
                <a:spcPts val="0"/>
              </a:spcBef>
              <a:buNone/>
              <a:defRPr sz="3200" b="1" baseline="0">
                <a:solidFill>
                  <a:schemeClr val="bg1"/>
                </a:solidFill>
              </a:defRPr>
            </a:lvl1pPr>
            <a:lvl2pPr marL="182558" indent="0">
              <a:buNone/>
              <a:defRPr>
                <a:solidFill>
                  <a:schemeClr val="tx2"/>
                </a:solidFill>
              </a:defRPr>
            </a:lvl2pPr>
            <a:lvl3pPr marL="357178" indent="0">
              <a:buNone/>
              <a:defRPr>
                <a:solidFill>
                  <a:schemeClr val="tx2"/>
                </a:solidFill>
              </a:defRPr>
            </a:lvl3pPr>
            <a:lvl4pPr marL="539737" indent="0">
              <a:buNone/>
              <a:defRPr>
                <a:solidFill>
                  <a:schemeClr val="tx2"/>
                </a:solidFill>
              </a:defRPr>
            </a:lvl4pPr>
            <a:lvl5pPr marL="714357" indent="0">
              <a:buNone/>
              <a:defRPr>
                <a:solidFill>
                  <a:schemeClr val="tx2"/>
                </a:solidFill>
              </a:defRPr>
            </a:lvl5pPr>
          </a:lstStyle>
          <a:p>
            <a:pPr lvl="0"/>
            <a:r>
              <a:rPr lang="en-US" dirty="0"/>
              <a:t>PowerPoint presentation header</a:t>
            </a:r>
          </a:p>
        </p:txBody>
      </p:sp>
      <p:pic>
        <p:nvPicPr>
          <p:cNvPr id="7" name="Bildobjekt 6" descr="En bild som visar ritning&#10;&#10;Automatiskt genererad beskrivning">
            <a:extLst>
              <a:ext uri="{FF2B5EF4-FFF2-40B4-BE49-F238E27FC236}">
                <a16:creationId xmlns:a16="http://schemas.microsoft.com/office/drawing/2014/main" id="{FD635971-F365-2840-B7B7-A3DD1A3E499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5040" y="595531"/>
            <a:ext cx="1438637" cy="776068"/>
          </a:xfrm>
          <a:prstGeom prst="rect">
            <a:avLst/>
          </a:prstGeom>
        </p:spPr>
      </p:pic>
    </p:spTree>
    <p:extLst>
      <p:ext uri="{BB962C8B-B14F-4D97-AF65-F5344CB8AC3E}">
        <p14:creationId xmlns:p14="http://schemas.microsoft.com/office/powerpoint/2010/main" val="27171373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 name="Bildobjekt 2" descr="En bild som visar man, byggnad, stående, dörr&#10;&#10;Automatiskt genererad beskrivning">
            <a:extLst>
              <a:ext uri="{FF2B5EF4-FFF2-40B4-BE49-F238E27FC236}">
                <a16:creationId xmlns:a16="http://schemas.microsoft.com/office/drawing/2014/main" id="{89BF989E-3C5F-4E45-9E35-C68B466D8D6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067415" y="0"/>
            <a:ext cx="8124585" cy="6858000"/>
          </a:xfrm>
          <a:prstGeom prst="rect">
            <a:avLst/>
          </a:prstGeom>
        </p:spPr>
      </p:pic>
      <p:sp>
        <p:nvSpPr>
          <p:cNvPr id="20" name="Rectangle 15">
            <a:extLst>
              <a:ext uri="{FF2B5EF4-FFF2-40B4-BE49-F238E27FC236}">
                <a16:creationId xmlns:a16="http://schemas.microsoft.com/office/drawing/2014/main" id="{BB6986F3-A333-FB43-8A77-54BAE3F1654E}"/>
              </a:ext>
            </a:extLst>
          </p:cNvPr>
          <p:cNvSpPr/>
          <p:nvPr userDrawn="1"/>
        </p:nvSpPr>
        <p:spPr>
          <a:xfrm>
            <a:off x="1" y="0"/>
            <a:ext cx="407976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11">
            <a:extLst>
              <a:ext uri="{FF2B5EF4-FFF2-40B4-BE49-F238E27FC236}">
                <a16:creationId xmlns:a16="http://schemas.microsoft.com/office/drawing/2014/main" id="{893F0290-2FB3-8C4F-8DD0-FCADDBB8A7B4}"/>
              </a:ext>
            </a:extLst>
          </p:cNvPr>
          <p:cNvSpPr>
            <a:spLocks noGrp="1"/>
          </p:cNvSpPr>
          <p:nvPr>
            <p:ph type="body" sz="quarter" idx="12" hasCustomPrompt="1"/>
          </p:nvPr>
        </p:nvSpPr>
        <p:spPr>
          <a:xfrm>
            <a:off x="383245" y="3919657"/>
            <a:ext cx="3369951" cy="659680"/>
          </a:xfrm>
          <a:prstGeom prst="rect">
            <a:avLst/>
          </a:prstGeom>
        </p:spPr>
        <p:txBody>
          <a:bodyPr>
            <a:noAutofit/>
          </a:bodyPr>
          <a:lstStyle>
            <a:lvl1pPr marL="0" indent="0">
              <a:buNone/>
              <a:defRPr sz="2400">
                <a:solidFill>
                  <a:schemeClr val="bg1"/>
                </a:solidFill>
              </a:defRPr>
            </a:lvl1pPr>
            <a:lvl2pPr marL="182558" indent="0">
              <a:buNone/>
              <a:defRPr/>
            </a:lvl2pPr>
            <a:lvl3pPr marL="357178" indent="0">
              <a:buNone/>
              <a:defRPr/>
            </a:lvl3pPr>
            <a:lvl4pPr marL="539737" indent="0">
              <a:buNone/>
              <a:defRPr/>
            </a:lvl4pPr>
            <a:lvl5pPr marL="714357" indent="0">
              <a:buNone/>
              <a:defRPr/>
            </a:lvl5pPr>
          </a:lstStyle>
          <a:p>
            <a:pPr lvl="0"/>
            <a:r>
              <a:rPr lang="en-US" dirty="0"/>
              <a:t>Sub-header</a:t>
            </a:r>
          </a:p>
        </p:txBody>
      </p:sp>
      <p:sp>
        <p:nvSpPr>
          <p:cNvPr id="22" name="Text Placeholder 8">
            <a:extLst>
              <a:ext uri="{FF2B5EF4-FFF2-40B4-BE49-F238E27FC236}">
                <a16:creationId xmlns:a16="http://schemas.microsoft.com/office/drawing/2014/main" id="{0F0CAEC5-9794-8347-AF63-7E2F777B4D7B}"/>
              </a:ext>
            </a:extLst>
          </p:cNvPr>
          <p:cNvSpPr>
            <a:spLocks noGrp="1"/>
          </p:cNvSpPr>
          <p:nvPr>
            <p:ph type="body" sz="quarter" idx="11" hasCustomPrompt="1"/>
          </p:nvPr>
        </p:nvSpPr>
        <p:spPr>
          <a:xfrm>
            <a:off x="387373" y="1878338"/>
            <a:ext cx="3339697" cy="1682689"/>
          </a:xfrm>
          <a:prstGeom prst="rect">
            <a:avLst/>
          </a:prstGeom>
        </p:spPr>
        <p:txBody>
          <a:bodyPr>
            <a:noAutofit/>
          </a:bodyPr>
          <a:lstStyle>
            <a:lvl1pPr marL="0" indent="0">
              <a:lnSpc>
                <a:spcPct val="100000"/>
              </a:lnSpc>
              <a:spcBef>
                <a:spcPts val="0"/>
              </a:spcBef>
              <a:buNone/>
              <a:defRPr sz="3200" b="1" baseline="0">
                <a:solidFill>
                  <a:schemeClr val="bg1"/>
                </a:solidFill>
              </a:defRPr>
            </a:lvl1pPr>
            <a:lvl2pPr marL="182558" indent="0">
              <a:buNone/>
              <a:defRPr>
                <a:solidFill>
                  <a:schemeClr val="tx2"/>
                </a:solidFill>
              </a:defRPr>
            </a:lvl2pPr>
            <a:lvl3pPr marL="357178" indent="0">
              <a:buNone/>
              <a:defRPr>
                <a:solidFill>
                  <a:schemeClr val="tx2"/>
                </a:solidFill>
              </a:defRPr>
            </a:lvl3pPr>
            <a:lvl4pPr marL="539737" indent="0">
              <a:buNone/>
              <a:defRPr>
                <a:solidFill>
                  <a:schemeClr val="tx2"/>
                </a:solidFill>
              </a:defRPr>
            </a:lvl4pPr>
            <a:lvl5pPr marL="714357" indent="0">
              <a:buNone/>
              <a:defRPr>
                <a:solidFill>
                  <a:schemeClr val="tx2"/>
                </a:solidFill>
              </a:defRPr>
            </a:lvl5pPr>
          </a:lstStyle>
          <a:p>
            <a:pPr lvl="0"/>
            <a:r>
              <a:rPr lang="en-US" dirty="0"/>
              <a:t>PowerPoint presentation header</a:t>
            </a:r>
          </a:p>
        </p:txBody>
      </p:sp>
      <p:pic>
        <p:nvPicPr>
          <p:cNvPr id="7" name="Bildobjekt 6" descr="En bild som visar ritning&#10;&#10;Automatiskt genererad beskrivning">
            <a:extLst>
              <a:ext uri="{FF2B5EF4-FFF2-40B4-BE49-F238E27FC236}">
                <a16:creationId xmlns:a16="http://schemas.microsoft.com/office/drawing/2014/main" id="{FD635971-F365-2840-B7B7-A3DD1A3E499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5040" y="595531"/>
            <a:ext cx="1438637" cy="776068"/>
          </a:xfrm>
          <a:prstGeom prst="rect">
            <a:avLst/>
          </a:prstGeom>
        </p:spPr>
      </p:pic>
    </p:spTree>
    <p:extLst>
      <p:ext uri="{BB962C8B-B14F-4D97-AF65-F5344CB8AC3E}">
        <p14:creationId xmlns:p14="http://schemas.microsoft.com/office/powerpoint/2010/main" val="5715342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5476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g image no tex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85EA400-FBDC-9D47-9F27-B5C496B073F1}"/>
              </a:ext>
            </a:extLst>
          </p:cNvPr>
          <p:cNvSpPr>
            <a:spLocks noGrp="1"/>
          </p:cNvSpPr>
          <p:nvPr>
            <p:ph type="pic" sz="quarter" idx="10"/>
          </p:nvPr>
        </p:nvSpPr>
        <p:spPr>
          <a:xfrm>
            <a:off x="-1" y="0"/>
            <a:ext cx="12191999" cy="5837061"/>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3215206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slide no logo">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4743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g image with tex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85EA400-FBDC-9D47-9F27-B5C496B073F1}"/>
              </a:ext>
            </a:extLst>
          </p:cNvPr>
          <p:cNvSpPr>
            <a:spLocks noGrp="1"/>
          </p:cNvSpPr>
          <p:nvPr>
            <p:ph type="pic" sz="quarter" idx="10"/>
          </p:nvPr>
        </p:nvSpPr>
        <p:spPr>
          <a:xfrm>
            <a:off x="-1" y="0"/>
            <a:ext cx="12191999" cy="5837061"/>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10" name="Title 1">
            <a:extLst>
              <a:ext uri="{FF2B5EF4-FFF2-40B4-BE49-F238E27FC236}">
                <a16:creationId xmlns:a16="http://schemas.microsoft.com/office/drawing/2014/main" id="{F69BAB7C-E902-684B-B509-A85253A9F8E9}"/>
              </a:ext>
            </a:extLst>
          </p:cNvPr>
          <p:cNvSpPr>
            <a:spLocks noGrp="1"/>
          </p:cNvSpPr>
          <p:nvPr>
            <p:ph type="title" hasCustomPrompt="1"/>
          </p:nvPr>
        </p:nvSpPr>
        <p:spPr>
          <a:xfrm>
            <a:off x="488952" y="539646"/>
            <a:ext cx="4477059" cy="832913"/>
          </a:xfrm>
        </p:spPr>
        <p:txBody>
          <a:bodyPr tIns="0">
            <a:noAutofit/>
          </a:bodyPr>
          <a:lstStyle>
            <a:lvl1pPr>
              <a:defRPr b="1"/>
            </a:lvl1pPr>
          </a:lstStyle>
          <a:p>
            <a:r>
              <a:rPr lang="en-US" dirty="0"/>
              <a:t>Click to edit title</a:t>
            </a:r>
            <a:endParaRPr lang="en-GB" dirty="0"/>
          </a:p>
        </p:txBody>
      </p:sp>
      <p:sp>
        <p:nvSpPr>
          <p:cNvPr id="5" name="Content Placeholder 7">
            <a:extLst>
              <a:ext uri="{FF2B5EF4-FFF2-40B4-BE49-F238E27FC236}">
                <a16:creationId xmlns:a16="http://schemas.microsoft.com/office/drawing/2014/main" id="{AFE5A6FA-1641-944B-9A3F-075A10D272A7}"/>
              </a:ext>
            </a:extLst>
          </p:cNvPr>
          <p:cNvSpPr>
            <a:spLocks noGrp="1"/>
          </p:cNvSpPr>
          <p:nvPr>
            <p:ph sz="quarter" idx="14" hasCustomPrompt="1"/>
          </p:nvPr>
        </p:nvSpPr>
        <p:spPr>
          <a:xfrm>
            <a:off x="488952" y="1509426"/>
            <a:ext cx="4477059" cy="373933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245557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g image text bottom">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985EA400-FBDC-9D47-9F27-B5C496B073F1}"/>
              </a:ext>
            </a:extLst>
          </p:cNvPr>
          <p:cNvSpPr>
            <a:spLocks noGrp="1"/>
          </p:cNvSpPr>
          <p:nvPr>
            <p:ph type="pic" sz="quarter" idx="10"/>
          </p:nvPr>
        </p:nvSpPr>
        <p:spPr>
          <a:xfrm>
            <a:off x="-1" y="0"/>
            <a:ext cx="12191999" cy="5837061"/>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10" name="Title 1">
            <a:extLst>
              <a:ext uri="{FF2B5EF4-FFF2-40B4-BE49-F238E27FC236}">
                <a16:creationId xmlns:a16="http://schemas.microsoft.com/office/drawing/2014/main" id="{F69BAB7C-E902-684B-B509-A85253A9F8E9}"/>
              </a:ext>
            </a:extLst>
          </p:cNvPr>
          <p:cNvSpPr>
            <a:spLocks noGrp="1"/>
          </p:cNvSpPr>
          <p:nvPr>
            <p:ph type="title" hasCustomPrompt="1"/>
          </p:nvPr>
        </p:nvSpPr>
        <p:spPr>
          <a:xfrm>
            <a:off x="488952" y="3032278"/>
            <a:ext cx="4036867" cy="832913"/>
          </a:xfrm>
        </p:spPr>
        <p:txBody>
          <a:bodyPr tIns="0">
            <a:noAutofit/>
          </a:bodyPr>
          <a:lstStyle>
            <a:lvl1pPr>
              <a:defRPr b="1"/>
            </a:lvl1pPr>
          </a:lstStyle>
          <a:p>
            <a:r>
              <a:rPr lang="en-US" dirty="0"/>
              <a:t>Click to edit title</a:t>
            </a:r>
            <a:endParaRPr lang="en-GB" dirty="0"/>
          </a:p>
        </p:txBody>
      </p:sp>
      <p:sp>
        <p:nvSpPr>
          <p:cNvPr id="5" name="Content Placeholder 7">
            <a:extLst>
              <a:ext uri="{FF2B5EF4-FFF2-40B4-BE49-F238E27FC236}">
                <a16:creationId xmlns:a16="http://schemas.microsoft.com/office/drawing/2014/main" id="{AFE5A6FA-1641-944B-9A3F-075A10D272A7}"/>
              </a:ext>
            </a:extLst>
          </p:cNvPr>
          <p:cNvSpPr>
            <a:spLocks noGrp="1"/>
          </p:cNvSpPr>
          <p:nvPr>
            <p:ph sz="quarter" idx="14" hasCustomPrompt="1"/>
          </p:nvPr>
        </p:nvSpPr>
        <p:spPr>
          <a:xfrm>
            <a:off x="488952" y="4168315"/>
            <a:ext cx="4036867" cy="832915"/>
          </a:xfrm>
        </p:spPr>
        <p:txBody>
          <a:bodyPr>
            <a:noAutofit/>
          </a:bodyPr>
          <a:lstStyle>
            <a:lvl1pPr marL="0" indent="0">
              <a:buNone/>
              <a:defRPr sz="2133"/>
            </a:lvl1pPr>
            <a:lvl2pPr>
              <a:defRPr sz="2133"/>
            </a:lvl2pPr>
            <a:lvl3pPr>
              <a:defRPr sz="2133"/>
            </a:lvl3pPr>
            <a:lvl4pPr>
              <a:defRPr sz="2133"/>
            </a:lvl4pPr>
            <a:lvl5pPr>
              <a:defRPr sz="2133"/>
            </a:lvl5pPr>
          </a:lstStyle>
          <a:p>
            <a:pPr lvl="0"/>
            <a:r>
              <a:rPr lang="en-US" dirty="0"/>
              <a:t>Click to edit Master text styles</a:t>
            </a:r>
          </a:p>
        </p:txBody>
      </p:sp>
    </p:spTree>
    <p:extLst>
      <p:ext uri="{BB962C8B-B14F-4D97-AF65-F5344CB8AC3E}">
        <p14:creationId xmlns:p14="http://schemas.microsoft.com/office/powerpoint/2010/main" val="419032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56710BCA-5B13-274F-994F-5ECA14CB119C}"/>
              </a:ext>
            </a:extLst>
          </p:cNvPr>
          <p:cNvSpPr>
            <a:spLocks noGrp="1"/>
          </p:cNvSpPr>
          <p:nvPr>
            <p:ph type="pic" sz="quarter" idx="10"/>
          </p:nvPr>
        </p:nvSpPr>
        <p:spPr>
          <a:xfrm>
            <a:off x="0" y="1"/>
            <a:ext cx="4870997" cy="5837060"/>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6" name="Content Placeholder 7">
            <a:extLst>
              <a:ext uri="{FF2B5EF4-FFF2-40B4-BE49-F238E27FC236}">
                <a16:creationId xmlns:a16="http://schemas.microsoft.com/office/drawing/2014/main" id="{9018D536-92E2-254E-9699-2321F33CB486}"/>
              </a:ext>
            </a:extLst>
          </p:cNvPr>
          <p:cNvSpPr>
            <a:spLocks noGrp="1"/>
          </p:cNvSpPr>
          <p:nvPr>
            <p:ph sz="quarter" idx="14" hasCustomPrompt="1"/>
          </p:nvPr>
        </p:nvSpPr>
        <p:spPr>
          <a:xfrm>
            <a:off x="5631543" y="1509427"/>
            <a:ext cx="6071508" cy="4327572"/>
          </a:xfrm>
        </p:spPr>
        <p:txBody>
          <a:bodyPr>
            <a:noAutofit/>
          </a:bodyPr>
          <a:lstStyle>
            <a:lvl1pPr marL="0" indent="0">
              <a:buNone/>
              <a:defRPr sz="2133"/>
            </a:lvl1pPr>
            <a:lvl2pPr marL="265105" indent="0">
              <a:buNone/>
              <a:defRPr/>
            </a:lvl2pPr>
            <a:lvl3pPr marL="542912" indent="0">
              <a:buNone/>
              <a:defRPr/>
            </a:lvl3pPr>
            <a:lvl4pPr marL="808017" indent="0">
              <a:buNone/>
              <a:defRPr/>
            </a:lvl4pPr>
            <a:lvl5pPr marL="1073123" indent="0">
              <a:buNone/>
              <a:defRPr/>
            </a:lvl5pPr>
          </a:lstStyle>
          <a:p>
            <a:pPr lvl="0"/>
            <a:r>
              <a:rPr lang="en-US" dirty="0"/>
              <a:t>Click to edit text</a:t>
            </a:r>
          </a:p>
        </p:txBody>
      </p:sp>
      <p:sp>
        <p:nvSpPr>
          <p:cNvPr id="7" name="Title 1">
            <a:extLst>
              <a:ext uri="{FF2B5EF4-FFF2-40B4-BE49-F238E27FC236}">
                <a16:creationId xmlns:a16="http://schemas.microsoft.com/office/drawing/2014/main" id="{F3053F49-C908-0F47-8089-478545061DF5}"/>
              </a:ext>
            </a:extLst>
          </p:cNvPr>
          <p:cNvSpPr>
            <a:spLocks noGrp="1"/>
          </p:cNvSpPr>
          <p:nvPr>
            <p:ph type="title" hasCustomPrompt="1"/>
          </p:nvPr>
        </p:nvSpPr>
        <p:spPr>
          <a:xfrm>
            <a:off x="5631545" y="539646"/>
            <a:ext cx="6071507" cy="832913"/>
          </a:xfrm>
        </p:spPr>
        <p:txBody>
          <a:bodyPr tIns="0">
            <a:noAutofit/>
          </a:bodyPr>
          <a:lstStyle>
            <a:lvl1pPr>
              <a:defRPr b="1"/>
            </a:lvl1pPr>
          </a:lstStyle>
          <a:p>
            <a:r>
              <a:rPr lang="en-US" dirty="0"/>
              <a:t>Click to edit Master title styled</a:t>
            </a:r>
            <a:endParaRPr lang="en-GB" dirty="0"/>
          </a:p>
        </p:txBody>
      </p:sp>
    </p:spTree>
    <p:extLst>
      <p:ext uri="{BB962C8B-B14F-4D97-AF65-F5344CB8AC3E}">
        <p14:creationId xmlns:p14="http://schemas.microsoft.com/office/powerpoint/2010/main" val="20842439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ED958F9-78C3-6945-9FD6-673816B16045}"/>
              </a:ext>
            </a:extLst>
          </p:cNvPr>
          <p:cNvSpPr/>
          <p:nvPr userDrawn="1"/>
        </p:nvSpPr>
        <p:spPr>
          <a:xfrm>
            <a:off x="0" y="33"/>
            <a:ext cx="8046027" cy="58370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7" name="Title 1">
            <a:extLst>
              <a:ext uri="{FF2B5EF4-FFF2-40B4-BE49-F238E27FC236}">
                <a16:creationId xmlns:a16="http://schemas.microsoft.com/office/drawing/2014/main" id="{3DEE6660-7FBD-7E4A-A514-DF9B42BDF6FB}"/>
              </a:ext>
            </a:extLst>
          </p:cNvPr>
          <p:cNvSpPr>
            <a:spLocks noGrp="1"/>
          </p:cNvSpPr>
          <p:nvPr>
            <p:ph type="title" hasCustomPrompt="1"/>
          </p:nvPr>
        </p:nvSpPr>
        <p:spPr>
          <a:xfrm>
            <a:off x="488952" y="539646"/>
            <a:ext cx="7065737" cy="832913"/>
          </a:xfrm>
        </p:spPr>
        <p:txBody>
          <a:bodyPr tIns="0">
            <a:noAutofit/>
          </a:bodyPr>
          <a:lstStyle>
            <a:lvl1pPr>
              <a:defRPr b="1">
                <a:solidFill>
                  <a:schemeClr val="bg1"/>
                </a:solidFill>
              </a:defRPr>
            </a:lvl1pPr>
          </a:lstStyle>
          <a:p>
            <a:r>
              <a:rPr lang="en-US" dirty="0"/>
              <a:t>Click to edit title</a:t>
            </a:r>
            <a:endParaRPr lang="en-GB" dirty="0"/>
          </a:p>
        </p:txBody>
      </p:sp>
      <p:sp>
        <p:nvSpPr>
          <p:cNvPr id="4" name="Content Placeholder 4">
            <a:extLst>
              <a:ext uri="{FF2B5EF4-FFF2-40B4-BE49-F238E27FC236}">
                <a16:creationId xmlns:a16="http://schemas.microsoft.com/office/drawing/2014/main" id="{3427F4A2-946D-234B-80C3-844218453E47}"/>
              </a:ext>
            </a:extLst>
          </p:cNvPr>
          <p:cNvSpPr>
            <a:spLocks noGrp="1"/>
          </p:cNvSpPr>
          <p:nvPr>
            <p:ph sz="quarter" idx="15" hasCustomPrompt="1"/>
          </p:nvPr>
        </p:nvSpPr>
        <p:spPr>
          <a:xfrm>
            <a:off x="488949" y="1590262"/>
            <a:ext cx="7065736" cy="39396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Picture Placeholder 3">
            <a:extLst>
              <a:ext uri="{FF2B5EF4-FFF2-40B4-BE49-F238E27FC236}">
                <a16:creationId xmlns:a16="http://schemas.microsoft.com/office/drawing/2014/main" id="{8F9B2DAB-58DE-434B-8120-138C77CF5874}"/>
              </a:ext>
            </a:extLst>
          </p:cNvPr>
          <p:cNvSpPr>
            <a:spLocks noGrp="1"/>
          </p:cNvSpPr>
          <p:nvPr>
            <p:ph type="pic" sz="quarter" idx="10"/>
          </p:nvPr>
        </p:nvSpPr>
        <p:spPr>
          <a:xfrm>
            <a:off x="8043635" y="1"/>
            <a:ext cx="4148365" cy="5837060"/>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3180459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4" hasCustomPrompt="1"/>
          </p:nvPr>
        </p:nvSpPr>
        <p:spPr>
          <a:xfrm>
            <a:off x="488951" y="1590215"/>
            <a:ext cx="11214100" cy="4302587"/>
          </a:xfrm>
        </p:spPr>
        <p:txBody>
          <a:bodyPr>
            <a:noAutofit/>
          </a:bodyPr>
          <a:lstStyle>
            <a:lvl1pPr marL="0" indent="0">
              <a:buNone/>
              <a:defRPr/>
            </a:lvl1pPr>
          </a:lstStyle>
          <a:p>
            <a:pPr lvl="0"/>
            <a:r>
              <a:rPr lang="en-US" dirty="0"/>
              <a:t>Click to edit Master text</a:t>
            </a:r>
          </a:p>
        </p:txBody>
      </p:sp>
      <p:sp>
        <p:nvSpPr>
          <p:cNvPr id="5" name="Title 1">
            <a:extLst>
              <a:ext uri="{FF2B5EF4-FFF2-40B4-BE49-F238E27FC236}">
                <a16:creationId xmlns:a16="http://schemas.microsoft.com/office/drawing/2014/main" id="{A0A8BC29-81FC-5940-B52D-BDB21850F009}"/>
              </a:ext>
            </a:extLst>
          </p:cNvPr>
          <p:cNvSpPr>
            <a:spLocks noGrp="1"/>
          </p:cNvSpPr>
          <p:nvPr>
            <p:ph type="title" hasCustomPrompt="1"/>
          </p:nvPr>
        </p:nvSpPr>
        <p:spPr>
          <a:xfrm>
            <a:off x="488951" y="539646"/>
            <a:ext cx="11214100" cy="832913"/>
          </a:xfrm>
        </p:spPr>
        <p:txBody>
          <a:bodyPr tIns="0">
            <a:noAutofit/>
          </a:bodyPr>
          <a:lstStyle>
            <a:lvl1pPr>
              <a:defRPr b="1"/>
            </a:lvl1pPr>
          </a:lstStyle>
          <a:p>
            <a:r>
              <a:rPr lang="en-US" dirty="0"/>
              <a:t>Click to edit Master title</a:t>
            </a:r>
            <a:endParaRPr lang="en-GB" dirty="0"/>
          </a:p>
        </p:txBody>
      </p:sp>
    </p:spTree>
    <p:extLst>
      <p:ext uri="{BB962C8B-B14F-4D97-AF65-F5344CB8AC3E}">
        <p14:creationId xmlns:p14="http://schemas.microsoft.com/office/powerpoint/2010/main" val="3142503831"/>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6DAEDC4D-A68C-E249-B91C-A3236BFA62F7}"/>
              </a:ext>
            </a:extLst>
          </p:cNvPr>
          <p:cNvSpPr>
            <a:spLocks noGrp="1"/>
          </p:cNvSpPr>
          <p:nvPr>
            <p:ph sz="quarter" idx="14" hasCustomPrompt="1"/>
          </p:nvPr>
        </p:nvSpPr>
        <p:spPr>
          <a:xfrm>
            <a:off x="5551067" y="2621687"/>
            <a:ext cx="4636488" cy="1356888"/>
          </a:xfrm>
        </p:spPr>
        <p:txBody>
          <a:bodyPr>
            <a:noAutofit/>
          </a:bodyPr>
          <a:lstStyle>
            <a:lvl1pPr marL="0" indent="0">
              <a:buNone/>
              <a:defRPr/>
            </a:lvl1pPr>
          </a:lstStyle>
          <a:p>
            <a:pPr lvl="0"/>
            <a:r>
              <a:rPr lang="en-US" sz="2133" dirty="0"/>
              <a:t>Click to edit text</a:t>
            </a:r>
          </a:p>
        </p:txBody>
      </p:sp>
      <p:sp>
        <p:nvSpPr>
          <p:cNvPr id="7" name="Title 2">
            <a:extLst>
              <a:ext uri="{FF2B5EF4-FFF2-40B4-BE49-F238E27FC236}">
                <a16:creationId xmlns:a16="http://schemas.microsoft.com/office/drawing/2014/main" id="{CAA25320-5CCE-8341-8D99-DDC67C26EE34}"/>
              </a:ext>
            </a:extLst>
          </p:cNvPr>
          <p:cNvSpPr>
            <a:spLocks noGrp="1"/>
          </p:cNvSpPr>
          <p:nvPr>
            <p:ph type="title"/>
          </p:nvPr>
        </p:nvSpPr>
        <p:spPr>
          <a:xfrm>
            <a:off x="2184401" y="2604753"/>
            <a:ext cx="3098800" cy="1356888"/>
          </a:xfrm>
        </p:spPr>
        <p:txBody>
          <a:bodyPr>
            <a:noAutofit/>
          </a:bodyPr>
          <a:lstStyle/>
          <a:p>
            <a:r>
              <a:rPr lang="en-US"/>
              <a:t>Click to edit Master title style</a:t>
            </a:r>
            <a:endParaRPr lang="en-US" dirty="0"/>
          </a:p>
        </p:txBody>
      </p:sp>
    </p:spTree>
    <p:extLst>
      <p:ext uri="{BB962C8B-B14F-4D97-AF65-F5344CB8AC3E}">
        <p14:creationId xmlns:p14="http://schemas.microsoft.com/office/powerpoint/2010/main" val="2613964751"/>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7A72124-C309-4A4A-B76F-1E125901DC3D}"/>
              </a:ext>
            </a:extLst>
          </p:cNvPr>
          <p:cNvSpPr>
            <a:spLocks noGrp="1"/>
          </p:cNvSpPr>
          <p:nvPr>
            <p:ph type="title" hasCustomPrompt="1"/>
          </p:nvPr>
        </p:nvSpPr>
        <p:spPr>
          <a:xfrm>
            <a:off x="488951" y="539646"/>
            <a:ext cx="11214100" cy="832913"/>
          </a:xfrm>
        </p:spPr>
        <p:txBody>
          <a:bodyPr tIns="0">
            <a:noAutofit/>
          </a:bodyPr>
          <a:lstStyle>
            <a:lvl1pPr>
              <a:defRPr b="1"/>
            </a:lvl1pPr>
          </a:lstStyle>
          <a:p>
            <a:r>
              <a:rPr lang="en-US" dirty="0"/>
              <a:t>Click to edit Master title styled</a:t>
            </a:r>
            <a:endParaRPr lang="en-GB" dirty="0"/>
          </a:p>
        </p:txBody>
      </p:sp>
    </p:spTree>
    <p:extLst>
      <p:ext uri="{BB962C8B-B14F-4D97-AF65-F5344CB8AC3E}">
        <p14:creationId xmlns:p14="http://schemas.microsoft.com/office/powerpoint/2010/main" val="30098743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hapter slide">
    <p:spTree>
      <p:nvGrpSpPr>
        <p:cNvPr id="1" name=""/>
        <p:cNvGrpSpPr/>
        <p:nvPr/>
      </p:nvGrpSpPr>
      <p:grpSpPr>
        <a:xfrm>
          <a:off x="0" y="0"/>
          <a:ext cx="0" cy="0"/>
          <a:chOff x="0" y="0"/>
          <a:chExt cx="0" cy="0"/>
        </a:xfrm>
      </p:grpSpPr>
      <p:sp>
        <p:nvSpPr>
          <p:cNvPr id="3" name="Rektangel 2"/>
          <p:cNvSpPr/>
          <p:nvPr userDrawn="1"/>
        </p:nvSpPr>
        <p:spPr bwMode="auto">
          <a:xfrm>
            <a:off x="1" y="0"/>
            <a:ext cx="12237156" cy="68580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GB" sz="2400">
              <a:solidFill>
                <a:srgbClr val="14AF28"/>
              </a:solidFill>
            </a:endParaRPr>
          </a:p>
        </p:txBody>
      </p:sp>
      <p:pic>
        <p:nvPicPr>
          <p:cNvPr id="4" name="Bildobjekt 3" descr="En bild som visar ritning&#10;&#10;Automatiskt genererad beskrivning">
            <a:extLst>
              <a:ext uri="{FF2B5EF4-FFF2-40B4-BE49-F238E27FC236}">
                <a16:creationId xmlns:a16="http://schemas.microsoft.com/office/drawing/2014/main" id="{680D6BDE-987C-684D-AB84-D5D0AEB1C1B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568734" y="5974774"/>
            <a:ext cx="1370423" cy="739269"/>
          </a:xfrm>
          <a:prstGeom prst="rect">
            <a:avLst/>
          </a:prstGeom>
        </p:spPr>
      </p:pic>
      <p:sp>
        <p:nvSpPr>
          <p:cNvPr id="6" name="Title 1">
            <a:extLst>
              <a:ext uri="{FF2B5EF4-FFF2-40B4-BE49-F238E27FC236}">
                <a16:creationId xmlns:a16="http://schemas.microsoft.com/office/drawing/2014/main" id="{A9E8FFD1-8AF1-4748-86FD-569FC1F68BCA}"/>
              </a:ext>
            </a:extLst>
          </p:cNvPr>
          <p:cNvSpPr>
            <a:spLocks noGrp="1"/>
          </p:cNvSpPr>
          <p:nvPr>
            <p:ph type="title" hasCustomPrompt="1"/>
          </p:nvPr>
        </p:nvSpPr>
        <p:spPr>
          <a:xfrm>
            <a:off x="488951" y="539646"/>
            <a:ext cx="11214100" cy="832913"/>
          </a:xfrm>
        </p:spPr>
        <p:txBody>
          <a:bodyPr tIns="0"/>
          <a:lstStyle>
            <a:lvl1pPr>
              <a:defRPr b="1">
                <a:solidFill>
                  <a:schemeClr val="bg1"/>
                </a:solidFill>
              </a:defRPr>
            </a:lvl1pPr>
          </a:lstStyle>
          <a:p>
            <a:r>
              <a:rPr lang="en-US" dirty="0" err="1"/>
              <a:t>Chapterslide</a:t>
            </a:r>
            <a:endParaRPr lang="en-GB" dirty="0"/>
          </a:p>
        </p:txBody>
      </p:sp>
    </p:spTree>
    <p:extLst>
      <p:ext uri="{BB962C8B-B14F-4D97-AF65-F5344CB8AC3E}">
        <p14:creationId xmlns:p14="http://schemas.microsoft.com/office/powerpoint/2010/main" val="5583781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mall_image_right">
    <p:spTree>
      <p:nvGrpSpPr>
        <p:cNvPr id="1" name=""/>
        <p:cNvGrpSpPr/>
        <p:nvPr/>
      </p:nvGrpSpPr>
      <p:grpSpPr>
        <a:xfrm>
          <a:off x="0" y="0"/>
          <a:ext cx="0" cy="0"/>
          <a:chOff x="0" y="0"/>
          <a:chExt cx="0" cy="0"/>
        </a:xfrm>
      </p:grpSpPr>
      <p:sp>
        <p:nvSpPr>
          <p:cNvPr id="8" name="Content Placeholder 7"/>
          <p:cNvSpPr>
            <a:spLocks noGrp="1"/>
          </p:cNvSpPr>
          <p:nvPr>
            <p:ph sz="quarter" idx="14" hasCustomPrompt="1"/>
          </p:nvPr>
        </p:nvSpPr>
        <p:spPr>
          <a:xfrm>
            <a:off x="488949" y="1509426"/>
            <a:ext cx="6335404" cy="432757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1">
            <a:extLst>
              <a:ext uri="{FF2B5EF4-FFF2-40B4-BE49-F238E27FC236}">
                <a16:creationId xmlns:a16="http://schemas.microsoft.com/office/drawing/2014/main" id="{3A2BC757-37BB-464D-8DF7-B6F62A349385}"/>
              </a:ext>
            </a:extLst>
          </p:cNvPr>
          <p:cNvSpPr>
            <a:spLocks noGrp="1"/>
          </p:cNvSpPr>
          <p:nvPr>
            <p:ph type="title" hasCustomPrompt="1"/>
          </p:nvPr>
        </p:nvSpPr>
        <p:spPr>
          <a:xfrm>
            <a:off x="488952" y="539646"/>
            <a:ext cx="6335401" cy="832913"/>
          </a:xfrm>
        </p:spPr>
        <p:txBody>
          <a:bodyPr tIns="0">
            <a:noAutofit/>
          </a:bodyPr>
          <a:lstStyle>
            <a:lvl1pPr>
              <a:defRPr b="1"/>
            </a:lvl1pPr>
          </a:lstStyle>
          <a:p>
            <a:r>
              <a:rPr lang="en-US" dirty="0"/>
              <a:t>Click to edit Master title styled</a:t>
            </a:r>
            <a:endParaRPr lang="en-GB" dirty="0"/>
          </a:p>
        </p:txBody>
      </p:sp>
    </p:spTree>
    <p:extLst>
      <p:ext uri="{BB962C8B-B14F-4D97-AF65-F5344CB8AC3E}">
        <p14:creationId xmlns:p14="http://schemas.microsoft.com/office/powerpoint/2010/main" val="3194948042"/>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mall_image_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320999" y="1509486"/>
            <a:ext cx="4870997" cy="4327575"/>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
        <p:nvSpPr>
          <p:cNvPr id="8" name="Content Placeholder 7"/>
          <p:cNvSpPr>
            <a:spLocks noGrp="1"/>
          </p:cNvSpPr>
          <p:nvPr>
            <p:ph sz="quarter" idx="14" hasCustomPrompt="1"/>
          </p:nvPr>
        </p:nvSpPr>
        <p:spPr>
          <a:xfrm>
            <a:off x="488949" y="1509426"/>
            <a:ext cx="6335404" cy="432757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1">
            <a:extLst>
              <a:ext uri="{FF2B5EF4-FFF2-40B4-BE49-F238E27FC236}">
                <a16:creationId xmlns:a16="http://schemas.microsoft.com/office/drawing/2014/main" id="{3A2BC757-37BB-464D-8DF7-B6F62A349385}"/>
              </a:ext>
            </a:extLst>
          </p:cNvPr>
          <p:cNvSpPr>
            <a:spLocks noGrp="1"/>
          </p:cNvSpPr>
          <p:nvPr>
            <p:ph type="title" hasCustomPrompt="1"/>
          </p:nvPr>
        </p:nvSpPr>
        <p:spPr>
          <a:xfrm>
            <a:off x="488951" y="539646"/>
            <a:ext cx="11214100" cy="832913"/>
          </a:xfrm>
        </p:spPr>
        <p:txBody>
          <a:bodyPr tIns="0">
            <a:noAutofit/>
          </a:bodyPr>
          <a:lstStyle>
            <a:lvl1pPr>
              <a:defRPr b="1"/>
            </a:lvl1pPr>
          </a:lstStyle>
          <a:p>
            <a:r>
              <a:rPr lang="en-US" dirty="0"/>
              <a:t>Click to edit Master title styled</a:t>
            </a:r>
            <a:endParaRPr lang="en-GB" dirty="0"/>
          </a:p>
        </p:txBody>
      </p:sp>
    </p:spTree>
    <p:extLst>
      <p:ext uri="{BB962C8B-B14F-4D97-AF65-F5344CB8AC3E}">
        <p14:creationId xmlns:p14="http://schemas.microsoft.com/office/powerpoint/2010/main" val="3465418104"/>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Content Placeholder 5"/>
          <p:cNvSpPr>
            <a:spLocks noGrp="1"/>
          </p:cNvSpPr>
          <p:nvPr>
            <p:ph sz="quarter" idx="14"/>
          </p:nvPr>
        </p:nvSpPr>
        <p:spPr>
          <a:xfrm>
            <a:off x="488951" y="1895476"/>
            <a:ext cx="11214100" cy="3997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6303873"/>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8343B44-83C6-004A-B43A-E25E182FD963}"/>
              </a:ext>
            </a:extLst>
          </p:cNvPr>
          <p:cNvSpPr>
            <a:spLocks noGrp="1"/>
          </p:cNvSpPr>
          <p:nvPr>
            <p:ph type="title" hasCustomPrompt="1"/>
          </p:nvPr>
        </p:nvSpPr>
        <p:spPr>
          <a:xfrm>
            <a:off x="488952" y="539646"/>
            <a:ext cx="6335401" cy="832913"/>
          </a:xfrm>
        </p:spPr>
        <p:txBody>
          <a:bodyPr tIns="0">
            <a:noAutofit/>
          </a:bodyPr>
          <a:lstStyle>
            <a:lvl1pPr>
              <a:defRPr b="1"/>
            </a:lvl1pPr>
          </a:lstStyle>
          <a:p>
            <a:r>
              <a:rPr lang="en-US" dirty="0"/>
              <a:t>Click to edit Master title styled</a:t>
            </a:r>
            <a:endParaRPr lang="en-GB" dirty="0"/>
          </a:p>
        </p:txBody>
      </p:sp>
      <p:sp>
        <p:nvSpPr>
          <p:cNvPr id="4" name="Picture Placeholder 3">
            <a:extLst>
              <a:ext uri="{FF2B5EF4-FFF2-40B4-BE49-F238E27FC236}">
                <a16:creationId xmlns:a16="http://schemas.microsoft.com/office/drawing/2014/main" id="{03D8789E-054C-B447-A92F-B7D8C94DC87A}"/>
              </a:ext>
            </a:extLst>
          </p:cNvPr>
          <p:cNvSpPr>
            <a:spLocks noGrp="1"/>
          </p:cNvSpPr>
          <p:nvPr>
            <p:ph type="pic" sz="quarter" idx="10"/>
          </p:nvPr>
        </p:nvSpPr>
        <p:spPr>
          <a:xfrm>
            <a:off x="7320999" y="1"/>
            <a:ext cx="4870997" cy="5837060"/>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6" name="Content Placeholder 7">
            <a:extLst>
              <a:ext uri="{FF2B5EF4-FFF2-40B4-BE49-F238E27FC236}">
                <a16:creationId xmlns:a16="http://schemas.microsoft.com/office/drawing/2014/main" id="{88536591-66CF-4C49-A44C-65CBBEFE1B8C}"/>
              </a:ext>
            </a:extLst>
          </p:cNvPr>
          <p:cNvSpPr>
            <a:spLocks noGrp="1"/>
          </p:cNvSpPr>
          <p:nvPr>
            <p:ph sz="quarter" idx="14" hasCustomPrompt="1"/>
          </p:nvPr>
        </p:nvSpPr>
        <p:spPr>
          <a:xfrm>
            <a:off x="488949" y="1509426"/>
            <a:ext cx="6335404" cy="432757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4891280"/>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image collag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8343B44-83C6-004A-B43A-E25E182FD963}"/>
              </a:ext>
            </a:extLst>
          </p:cNvPr>
          <p:cNvSpPr>
            <a:spLocks noGrp="1"/>
          </p:cNvSpPr>
          <p:nvPr>
            <p:ph type="title" hasCustomPrompt="1"/>
          </p:nvPr>
        </p:nvSpPr>
        <p:spPr>
          <a:xfrm>
            <a:off x="488952" y="539646"/>
            <a:ext cx="6335401" cy="832913"/>
          </a:xfrm>
        </p:spPr>
        <p:txBody>
          <a:bodyPr tIns="0">
            <a:noAutofit/>
          </a:bodyPr>
          <a:lstStyle>
            <a:lvl1pPr>
              <a:defRPr b="1"/>
            </a:lvl1pPr>
          </a:lstStyle>
          <a:p>
            <a:r>
              <a:rPr lang="en-US" dirty="0"/>
              <a:t>Click to edit Master title styled</a:t>
            </a:r>
            <a:endParaRPr lang="en-GB" dirty="0"/>
          </a:p>
        </p:txBody>
      </p:sp>
      <p:sp>
        <p:nvSpPr>
          <p:cNvPr id="4" name="Picture Placeholder 3">
            <a:extLst>
              <a:ext uri="{FF2B5EF4-FFF2-40B4-BE49-F238E27FC236}">
                <a16:creationId xmlns:a16="http://schemas.microsoft.com/office/drawing/2014/main" id="{03D8789E-054C-B447-A92F-B7D8C94DC87A}"/>
              </a:ext>
            </a:extLst>
          </p:cNvPr>
          <p:cNvSpPr>
            <a:spLocks noGrp="1"/>
          </p:cNvSpPr>
          <p:nvPr>
            <p:ph type="pic" sz="quarter" idx="10"/>
          </p:nvPr>
        </p:nvSpPr>
        <p:spPr>
          <a:xfrm>
            <a:off x="7321004" y="174172"/>
            <a:ext cx="4696825" cy="2715837"/>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8" name="Picture Placeholder 3">
            <a:extLst>
              <a:ext uri="{FF2B5EF4-FFF2-40B4-BE49-F238E27FC236}">
                <a16:creationId xmlns:a16="http://schemas.microsoft.com/office/drawing/2014/main" id="{9B5E1AB5-E4B3-9B47-880A-2FC49A59F7E3}"/>
              </a:ext>
            </a:extLst>
          </p:cNvPr>
          <p:cNvSpPr>
            <a:spLocks noGrp="1"/>
          </p:cNvSpPr>
          <p:nvPr>
            <p:ph type="pic" sz="quarter" idx="15"/>
          </p:nvPr>
        </p:nvSpPr>
        <p:spPr>
          <a:xfrm>
            <a:off x="7321003" y="2994121"/>
            <a:ext cx="4707071" cy="2890009"/>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9" name="Content Placeholder 7">
            <a:extLst>
              <a:ext uri="{FF2B5EF4-FFF2-40B4-BE49-F238E27FC236}">
                <a16:creationId xmlns:a16="http://schemas.microsoft.com/office/drawing/2014/main" id="{6951BD5B-88E2-1344-BE0E-D12BD517F090}"/>
              </a:ext>
            </a:extLst>
          </p:cNvPr>
          <p:cNvSpPr>
            <a:spLocks noGrp="1"/>
          </p:cNvSpPr>
          <p:nvPr>
            <p:ph sz="quarter" idx="14" hasCustomPrompt="1"/>
          </p:nvPr>
        </p:nvSpPr>
        <p:spPr>
          <a:xfrm>
            <a:off x="488949" y="1509426"/>
            <a:ext cx="6335404" cy="432757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3674406"/>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image coll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D8789E-054C-B447-A92F-B7D8C94DC87A}"/>
              </a:ext>
            </a:extLst>
          </p:cNvPr>
          <p:cNvSpPr>
            <a:spLocks noGrp="1"/>
          </p:cNvSpPr>
          <p:nvPr>
            <p:ph type="pic" sz="quarter" idx="10"/>
          </p:nvPr>
        </p:nvSpPr>
        <p:spPr>
          <a:xfrm>
            <a:off x="7321003" y="174172"/>
            <a:ext cx="4686580" cy="2715837"/>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8" name="Picture Placeholder 3">
            <a:extLst>
              <a:ext uri="{FF2B5EF4-FFF2-40B4-BE49-F238E27FC236}">
                <a16:creationId xmlns:a16="http://schemas.microsoft.com/office/drawing/2014/main" id="{9B5E1AB5-E4B3-9B47-880A-2FC49A59F7E3}"/>
              </a:ext>
            </a:extLst>
          </p:cNvPr>
          <p:cNvSpPr>
            <a:spLocks noGrp="1"/>
          </p:cNvSpPr>
          <p:nvPr>
            <p:ph type="pic" sz="quarter" idx="15"/>
          </p:nvPr>
        </p:nvSpPr>
        <p:spPr>
          <a:xfrm>
            <a:off x="9763847" y="2994121"/>
            <a:ext cx="2246120" cy="2890009"/>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10" name="Picture Placeholder 3">
            <a:extLst>
              <a:ext uri="{FF2B5EF4-FFF2-40B4-BE49-F238E27FC236}">
                <a16:creationId xmlns:a16="http://schemas.microsoft.com/office/drawing/2014/main" id="{1E71109A-33AF-B945-9F0D-920BC6E7C6D1}"/>
              </a:ext>
            </a:extLst>
          </p:cNvPr>
          <p:cNvSpPr>
            <a:spLocks noGrp="1"/>
          </p:cNvSpPr>
          <p:nvPr>
            <p:ph type="pic" sz="quarter" idx="16"/>
          </p:nvPr>
        </p:nvSpPr>
        <p:spPr>
          <a:xfrm>
            <a:off x="7321000" y="2994121"/>
            <a:ext cx="2309656" cy="2890009"/>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18" name="Title 1">
            <a:extLst>
              <a:ext uri="{FF2B5EF4-FFF2-40B4-BE49-F238E27FC236}">
                <a16:creationId xmlns:a16="http://schemas.microsoft.com/office/drawing/2014/main" id="{F8343B44-83C6-004A-B43A-E25E182FD963}"/>
              </a:ext>
            </a:extLst>
          </p:cNvPr>
          <p:cNvSpPr>
            <a:spLocks noGrp="1"/>
          </p:cNvSpPr>
          <p:nvPr>
            <p:ph type="title" hasCustomPrompt="1"/>
          </p:nvPr>
        </p:nvSpPr>
        <p:spPr>
          <a:xfrm>
            <a:off x="488952" y="539646"/>
            <a:ext cx="6335401" cy="832913"/>
          </a:xfrm>
        </p:spPr>
        <p:txBody>
          <a:bodyPr tIns="0">
            <a:noAutofit/>
          </a:bodyPr>
          <a:lstStyle>
            <a:lvl1pPr>
              <a:defRPr b="1"/>
            </a:lvl1pPr>
          </a:lstStyle>
          <a:p>
            <a:r>
              <a:rPr lang="en-US" dirty="0"/>
              <a:t>Click to edit Master title styled</a:t>
            </a:r>
            <a:endParaRPr lang="en-GB" dirty="0"/>
          </a:p>
        </p:txBody>
      </p:sp>
      <p:sp>
        <p:nvSpPr>
          <p:cNvPr id="11" name="Content Placeholder 7">
            <a:extLst>
              <a:ext uri="{FF2B5EF4-FFF2-40B4-BE49-F238E27FC236}">
                <a16:creationId xmlns:a16="http://schemas.microsoft.com/office/drawing/2014/main" id="{D91ED7F2-5E2F-8449-B947-0E48D9934F3B}"/>
              </a:ext>
            </a:extLst>
          </p:cNvPr>
          <p:cNvSpPr>
            <a:spLocks noGrp="1"/>
          </p:cNvSpPr>
          <p:nvPr>
            <p:ph sz="quarter" idx="14" hasCustomPrompt="1"/>
          </p:nvPr>
        </p:nvSpPr>
        <p:spPr>
          <a:xfrm>
            <a:off x="488949" y="1509426"/>
            <a:ext cx="6335404" cy="432757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89372746"/>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ur image collag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9B5E1AB5-E4B3-9B47-880A-2FC49A59F7E3}"/>
              </a:ext>
            </a:extLst>
          </p:cNvPr>
          <p:cNvSpPr>
            <a:spLocks noGrp="1"/>
          </p:cNvSpPr>
          <p:nvPr>
            <p:ph type="pic" sz="quarter" idx="15"/>
          </p:nvPr>
        </p:nvSpPr>
        <p:spPr>
          <a:xfrm>
            <a:off x="9753601" y="2994121"/>
            <a:ext cx="2256367" cy="2890009"/>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10" name="Picture Placeholder 3">
            <a:extLst>
              <a:ext uri="{FF2B5EF4-FFF2-40B4-BE49-F238E27FC236}">
                <a16:creationId xmlns:a16="http://schemas.microsoft.com/office/drawing/2014/main" id="{1E71109A-33AF-B945-9F0D-920BC6E7C6D1}"/>
              </a:ext>
            </a:extLst>
          </p:cNvPr>
          <p:cNvSpPr>
            <a:spLocks noGrp="1"/>
          </p:cNvSpPr>
          <p:nvPr>
            <p:ph type="pic" sz="quarter" idx="16"/>
          </p:nvPr>
        </p:nvSpPr>
        <p:spPr>
          <a:xfrm>
            <a:off x="7321002" y="2994121"/>
            <a:ext cx="2297133" cy="2890009"/>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18" name="Title 1">
            <a:extLst>
              <a:ext uri="{FF2B5EF4-FFF2-40B4-BE49-F238E27FC236}">
                <a16:creationId xmlns:a16="http://schemas.microsoft.com/office/drawing/2014/main" id="{F8343B44-83C6-004A-B43A-E25E182FD963}"/>
              </a:ext>
            </a:extLst>
          </p:cNvPr>
          <p:cNvSpPr>
            <a:spLocks noGrp="1"/>
          </p:cNvSpPr>
          <p:nvPr>
            <p:ph type="title" hasCustomPrompt="1"/>
          </p:nvPr>
        </p:nvSpPr>
        <p:spPr>
          <a:xfrm>
            <a:off x="488952" y="539646"/>
            <a:ext cx="6335401" cy="832913"/>
          </a:xfrm>
        </p:spPr>
        <p:txBody>
          <a:bodyPr tIns="0">
            <a:noAutofit/>
          </a:bodyPr>
          <a:lstStyle>
            <a:lvl1pPr>
              <a:defRPr b="1"/>
            </a:lvl1pPr>
          </a:lstStyle>
          <a:p>
            <a:r>
              <a:rPr lang="en-US" dirty="0"/>
              <a:t>Click to edit Master title styled</a:t>
            </a:r>
            <a:endParaRPr lang="en-GB" dirty="0"/>
          </a:p>
        </p:txBody>
      </p:sp>
      <p:sp>
        <p:nvSpPr>
          <p:cNvPr id="7" name="Picture Placeholder 3">
            <a:extLst>
              <a:ext uri="{FF2B5EF4-FFF2-40B4-BE49-F238E27FC236}">
                <a16:creationId xmlns:a16="http://schemas.microsoft.com/office/drawing/2014/main" id="{BE403655-A350-5A41-9A78-DF6553EFEB0A}"/>
              </a:ext>
            </a:extLst>
          </p:cNvPr>
          <p:cNvSpPr>
            <a:spLocks noGrp="1"/>
          </p:cNvSpPr>
          <p:nvPr>
            <p:ph type="pic" sz="quarter" idx="17"/>
          </p:nvPr>
        </p:nvSpPr>
        <p:spPr>
          <a:xfrm>
            <a:off x="9753601" y="182033"/>
            <a:ext cx="2256367" cy="2710347"/>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9" name="Picture Placeholder 3">
            <a:extLst>
              <a:ext uri="{FF2B5EF4-FFF2-40B4-BE49-F238E27FC236}">
                <a16:creationId xmlns:a16="http://schemas.microsoft.com/office/drawing/2014/main" id="{39667CAA-15B2-8040-816F-03D0841FD70A}"/>
              </a:ext>
            </a:extLst>
          </p:cNvPr>
          <p:cNvSpPr>
            <a:spLocks noGrp="1"/>
          </p:cNvSpPr>
          <p:nvPr>
            <p:ph type="pic" sz="quarter" idx="18"/>
          </p:nvPr>
        </p:nvSpPr>
        <p:spPr>
          <a:xfrm>
            <a:off x="7321001" y="186266"/>
            <a:ext cx="2290167" cy="2706113"/>
          </a:xfrm>
          <a:prstGeom prst="rect">
            <a:avLst/>
          </a:prstGeom>
          <a:solidFill>
            <a:schemeClr val="bg1">
              <a:lumMod val="95000"/>
            </a:schemeClr>
          </a:solidFill>
        </p:spPr>
        <p:txBody>
          <a:bodyPr/>
          <a:lstStyle>
            <a:lvl1pPr marL="0" indent="0" algn="ctr">
              <a:buNone/>
              <a:defRPr/>
            </a:lvl1pPr>
          </a:lstStyle>
          <a:p>
            <a:r>
              <a:rPr lang="en-US"/>
              <a:t>Click icon to add picture</a:t>
            </a:r>
          </a:p>
        </p:txBody>
      </p:sp>
      <p:sp>
        <p:nvSpPr>
          <p:cNvPr id="11" name="Content Placeholder 7">
            <a:extLst>
              <a:ext uri="{FF2B5EF4-FFF2-40B4-BE49-F238E27FC236}">
                <a16:creationId xmlns:a16="http://schemas.microsoft.com/office/drawing/2014/main" id="{E9196956-F639-AC4E-A98B-F982500FEBBF}"/>
              </a:ext>
            </a:extLst>
          </p:cNvPr>
          <p:cNvSpPr>
            <a:spLocks noGrp="1"/>
          </p:cNvSpPr>
          <p:nvPr>
            <p:ph sz="quarter" idx="14" hasCustomPrompt="1"/>
          </p:nvPr>
        </p:nvSpPr>
        <p:spPr>
          <a:xfrm>
            <a:off x="488949" y="1509426"/>
            <a:ext cx="6335404" cy="432757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7704905"/>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roduct images">
    <p:spTree>
      <p:nvGrpSpPr>
        <p:cNvPr id="1" name=""/>
        <p:cNvGrpSpPr/>
        <p:nvPr/>
      </p:nvGrpSpPr>
      <p:grpSpPr>
        <a:xfrm>
          <a:off x="0" y="0"/>
          <a:ext cx="0" cy="0"/>
          <a:chOff x="0" y="0"/>
          <a:chExt cx="0" cy="0"/>
        </a:xfrm>
      </p:grpSpPr>
      <p:grpSp>
        <p:nvGrpSpPr>
          <p:cNvPr id="2" name="Grupp 1">
            <a:extLst>
              <a:ext uri="{FF2B5EF4-FFF2-40B4-BE49-F238E27FC236}">
                <a16:creationId xmlns:a16="http://schemas.microsoft.com/office/drawing/2014/main" id="{67355C13-BC6D-B246-A9B4-B39C3EA2F88A}"/>
              </a:ext>
            </a:extLst>
          </p:cNvPr>
          <p:cNvGrpSpPr/>
          <p:nvPr userDrawn="1"/>
        </p:nvGrpSpPr>
        <p:grpSpPr>
          <a:xfrm>
            <a:off x="6096000" y="182033"/>
            <a:ext cx="5918200" cy="5702299"/>
            <a:chOff x="4572000" y="137828"/>
            <a:chExt cx="4438650" cy="4317566"/>
          </a:xfrm>
        </p:grpSpPr>
        <p:sp>
          <p:nvSpPr>
            <p:cNvPr id="30" name="Rektangel 29">
              <a:extLst>
                <a:ext uri="{FF2B5EF4-FFF2-40B4-BE49-F238E27FC236}">
                  <a16:creationId xmlns:a16="http://schemas.microsoft.com/office/drawing/2014/main" id="{39C6EBE3-1DEC-2B47-8DE3-109EF3706930}"/>
                </a:ext>
              </a:extLst>
            </p:cNvPr>
            <p:cNvSpPr/>
            <p:nvPr userDrawn="1"/>
          </p:nvSpPr>
          <p:spPr>
            <a:xfrm>
              <a:off x="4572000" y="2262955"/>
              <a:ext cx="2193131" cy="2189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1" name="Rektangel 30">
              <a:extLst>
                <a:ext uri="{FF2B5EF4-FFF2-40B4-BE49-F238E27FC236}">
                  <a16:creationId xmlns:a16="http://schemas.microsoft.com/office/drawing/2014/main" id="{DAD95DDE-6C4D-DB49-BEF9-A7E2AFAC8203}"/>
                </a:ext>
              </a:extLst>
            </p:cNvPr>
            <p:cNvSpPr/>
            <p:nvPr userDrawn="1"/>
          </p:nvSpPr>
          <p:spPr>
            <a:xfrm>
              <a:off x="4572000" y="137828"/>
              <a:ext cx="2193131" cy="2057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2" name="Rektangel 31">
              <a:extLst>
                <a:ext uri="{FF2B5EF4-FFF2-40B4-BE49-F238E27FC236}">
                  <a16:creationId xmlns:a16="http://schemas.microsoft.com/office/drawing/2014/main" id="{0719FF7E-47AC-DF42-B583-109FE05A83A8}"/>
                </a:ext>
              </a:extLst>
            </p:cNvPr>
            <p:cNvSpPr/>
            <p:nvPr userDrawn="1"/>
          </p:nvSpPr>
          <p:spPr>
            <a:xfrm>
              <a:off x="6843533" y="2262955"/>
              <a:ext cx="2167117" cy="21924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3" name="Rektangel 32">
              <a:extLst>
                <a:ext uri="{FF2B5EF4-FFF2-40B4-BE49-F238E27FC236}">
                  <a16:creationId xmlns:a16="http://schemas.microsoft.com/office/drawing/2014/main" id="{4BEECE19-9B17-694C-B12E-114F9BFA41A8}"/>
                </a:ext>
              </a:extLst>
            </p:cNvPr>
            <p:cNvSpPr/>
            <p:nvPr userDrawn="1"/>
          </p:nvSpPr>
          <p:spPr>
            <a:xfrm>
              <a:off x="6843714" y="137828"/>
              <a:ext cx="2160586" cy="20546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grpSp>
      <p:sp>
        <p:nvSpPr>
          <p:cNvPr id="34" name="Picture Placeholder 3">
            <a:extLst>
              <a:ext uri="{FF2B5EF4-FFF2-40B4-BE49-F238E27FC236}">
                <a16:creationId xmlns:a16="http://schemas.microsoft.com/office/drawing/2014/main" id="{F13CAA48-5B7F-9F40-8D3F-29969724E4C5}"/>
              </a:ext>
            </a:extLst>
          </p:cNvPr>
          <p:cNvSpPr>
            <a:spLocks noGrp="1"/>
          </p:cNvSpPr>
          <p:nvPr>
            <p:ph type="pic" sz="quarter" idx="10"/>
          </p:nvPr>
        </p:nvSpPr>
        <p:spPr>
          <a:xfrm>
            <a:off x="6390798" y="442812"/>
            <a:ext cx="2352535" cy="1909681"/>
          </a:xfrm>
          <a:prstGeom prst="rect">
            <a:avLst/>
          </a:prstGeom>
          <a:noFill/>
        </p:spPr>
        <p:txBody>
          <a:bodyPr/>
          <a:lstStyle>
            <a:lvl1pPr marL="0" indent="0" algn="ctr">
              <a:buFont typeface="Arial" panose="020B0604020202020204" pitchFamily="34" charset="0"/>
              <a:buNone/>
              <a:defRPr/>
            </a:lvl1pPr>
          </a:lstStyle>
          <a:p>
            <a:r>
              <a:rPr lang="en-US"/>
              <a:t>Click icon to add picture</a:t>
            </a:r>
            <a:endParaRPr lang="en-US" dirty="0"/>
          </a:p>
        </p:txBody>
      </p:sp>
      <p:sp>
        <p:nvSpPr>
          <p:cNvPr id="38" name="Picture Placeholder 3">
            <a:extLst>
              <a:ext uri="{FF2B5EF4-FFF2-40B4-BE49-F238E27FC236}">
                <a16:creationId xmlns:a16="http://schemas.microsoft.com/office/drawing/2014/main" id="{E8565BEB-E6BC-E445-B6DA-F3A948630E27}"/>
              </a:ext>
            </a:extLst>
          </p:cNvPr>
          <p:cNvSpPr>
            <a:spLocks noGrp="1"/>
          </p:cNvSpPr>
          <p:nvPr>
            <p:ph type="pic" sz="quarter" idx="15"/>
          </p:nvPr>
        </p:nvSpPr>
        <p:spPr>
          <a:xfrm>
            <a:off x="9390267" y="442812"/>
            <a:ext cx="2352535" cy="1909681"/>
          </a:xfrm>
          <a:prstGeom prst="rect">
            <a:avLst/>
          </a:prstGeom>
          <a:noFill/>
        </p:spPr>
        <p:txBody>
          <a:bodyPr/>
          <a:lstStyle>
            <a:lvl1pPr marL="0" indent="0" algn="ctr">
              <a:buFont typeface="Arial" panose="020B0604020202020204" pitchFamily="34" charset="0"/>
              <a:buNone/>
              <a:defRPr/>
            </a:lvl1pPr>
          </a:lstStyle>
          <a:p>
            <a:r>
              <a:rPr lang="en-US"/>
              <a:t>Click icon to add picture</a:t>
            </a:r>
            <a:endParaRPr lang="en-US" dirty="0"/>
          </a:p>
        </p:txBody>
      </p:sp>
      <p:sp>
        <p:nvSpPr>
          <p:cNvPr id="39" name="Picture Placeholder 3">
            <a:extLst>
              <a:ext uri="{FF2B5EF4-FFF2-40B4-BE49-F238E27FC236}">
                <a16:creationId xmlns:a16="http://schemas.microsoft.com/office/drawing/2014/main" id="{719A381D-CD3F-0F46-99B9-58DC7FB37B49}"/>
              </a:ext>
            </a:extLst>
          </p:cNvPr>
          <p:cNvSpPr>
            <a:spLocks noGrp="1"/>
          </p:cNvSpPr>
          <p:nvPr>
            <p:ph type="pic" sz="quarter" idx="16"/>
          </p:nvPr>
        </p:nvSpPr>
        <p:spPr>
          <a:xfrm>
            <a:off x="6381273" y="3263738"/>
            <a:ext cx="2352535" cy="1909681"/>
          </a:xfrm>
          <a:prstGeom prst="rect">
            <a:avLst/>
          </a:prstGeom>
          <a:noFill/>
        </p:spPr>
        <p:txBody>
          <a:bodyPr/>
          <a:lstStyle>
            <a:lvl1pPr marL="0" indent="0" algn="ctr">
              <a:buFont typeface="Arial" panose="020B0604020202020204" pitchFamily="34" charset="0"/>
              <a:buNone/>
              <a:defRPr/>
            </a:lvl1pPr>
          </a:lstStyle>
          <a:p>
            <a:r>
              <a:rPr lang="en-US"/>
              <a:t>Click icon to add picture</a:t>
            </a:r>
            <a:endParaRPr lang="en-US" dirty="0"/>
          </a:p>
        </p:txBody>
      </p:sp>
      <p:sp>
        <p:nvSpPr>
          <p:cNvPr id="40" name="Picture Placeholder 3">
            <a:extLst>
              <a:ext uri="{FF2B5EF4-FFF2-40B4-BE49-F238E27FC236}">
                <a16:creationId xmlns:a16="http://schemas.microsoft.com/office/drawing/2014/main" id="{C54F9415-35DC-554E-9303-92B0C7B6A9CC}"/>
              </a:ext>
            </a:extLst>
          </p:cNvPr>
          <p:cNvSpPr>
            <a:spLocks noGrp="1"/>
          </p:cNvSpPr>
          <p:nvPr>
            <p:ph type="pic" sz="quarter" idx="17"/>
          </p:nvPr>
        </p:nvSpPr>
        <p:spPr>
          <a:xfrm>
            <a:off x="9390269" y="3263738"/>
            <a:ext cx="2352535" cy="1909681"/>
          </a:xfrm>
          <a:prstGeom prst="rect">
            <a:avLst/>
          </a:prstGeom>
          <a:noFill/>
        </p:spPr>
        <p:txBody>
          <a:bodyPr/>
          <a:lstStyle>
            <a:lvl1pPr marL="0" indent="0" algn="ctr">
              <a:buFont typeface="Arial" panose="020B0604020202020204" pitchFamily="34" charset="0"/>
              <a:buNone/>
              <a:defRPr/>
            </a:lvl1pPr>
          </a:lstStyle>
          <a:p>
            <a:r>
              <a:rPr lang="en-US"/>
              <a:t>Click icon to add picture</a:t>
            </a:r>
            <a:endParaRPr lang="en-US" dirty="0"/>
          </a:p>
        </p:txBody>
      </p:sp>
      <p:sp>
        <p:nvSpPr>
          <p:cNvPr id="19" name="Title 1">
            <a:extLst>
              <a:ext uri="{FF2B5EF4-FFF2-40B4-BE49-F238E27FC236}">
                <a16:creationId xmlns:a16="http://schemas.microsoft.com/office/drawing/2014/main" id="{331B8453-200C-FA48-AE35-886F7667D4CF}"/>
              </a:ext>
            </a:extLst>
          </p:cNvPr>
          <p:cNvSpPr>
            <a:spLocks noGrp="1"/>
          </p:cNvSpPr>
          <p:nvPr>
            <p:ph type="title" hasCustomPrompt="1"/>
          </p:nvPr>
        </p:nvSpPr>
        <p:spPr>
          <a:xfrm>
            <a:off x="488952" y="539646"/>
            <a:ext cx="5310251" cy="832913"/>
          </a:xfrm>
        </p:spPr>
        <p:txBody>
          <a:bodyPr tIns="0">
            <a:noAutofit/>
          </a:bodyPr>
          <a:lstStyle>
            <a:lvl1pPr>
              <a:defRPr b="1"/>
            </a:lvl1pPr>
          </a:lstStyle>
          <a:p>
            <a:r>
              <a:rPr lang="en-US" dirty="0"/>
              <a:t>Click to edit Master title</a:t>
            </a:r>
            <a:endParaRPr lang="en-GB" dirty="0"/>
          </a:p>
        </p:txBody>
      </p:sp>
      <p:sp>
        <p:nvSpPr>
          <p:cNvPr id="13" name="Content Placeholder 7">
            <a:extLst>
              <a:ext uri="{FF2B5EF4-FFF2-40B4-BE49-F238E27FC236}">
                <a16:creationId xmlns:a16="http://schemas.microsoft.com/office/drawing/2014/main" id="{884A992D-642C-8149-9149-9E923B786FA0}"/>
              </a:ext>
            </a:extLst>
          </p:cNvPr>
          <p:cNvSpPr>
            <a:spLocks noGrp="1"/>
          </p:cNvSpPr>
          <p:nvPr>
            <p:ph sz="quarter" idx="14" hasCustomPrompt="1"/>
          </p:nvPr>
        </p:nvSpPr>
        <p:spPr>
          <a:xfrm>
            <a:off x="488949" y="1509426"/>
            <a:ext cx="5310251" cy="4327573"/>
          </a:xfrm>
        </p:spPr>
        <p:txBody>
          <a:bodyPr>
            <a:noAutofit/>
          </a:bodyPr>
          <a:lstStyle>
            <a:lvl1pPr>
              <a:defRPr sz="2133"/>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31039695"/>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x imag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DF0BC9F-4E5B-BE4B-90F5-AA66AB13DFDB}"/>
              </a:ext>
            </a:extLst>
          </p:cNvPr>
          <p:cNvSpPr>
            <a:spLocks noGrp="1"/>
          </p:cNvSpPr>
          <p:nvPr>
            <p:ph type="title" hasCustomPrompt="1"/>
          </p:nvPr>
        </p:nvSpPr>
        <p:spPr>
          <a:xfrm>
            <a:off x="488951" y="539646"/>
            <a:ext cx="11214100" cy="832913"/>
          </a:xfrm>
        </p:spPr>
        <p:txBody>
          <a:bodyPr tIns="0">
            <a:noAutofit/>
          </a:bodyPr>
          <a:lstStyle>
            <a:lvl1pPr>
              <a:defRPr b="1"/>
            </a:lvl1pPr>
          </a:lstStyle>
          <a:p>
            <a:r>
              <a:rPr lang="en-US" dirty="0"/>
              <a:t>Click to edit Master title styled</a:t>
            </a:r>
            <a:endParaRPr lang="en-GB" dirty="0"/>
          </a:p>
        </p:txBody>
      </p:sp>
      <p:sp>
        <p:nvSpPr>
          <p:cNvPr id="5" name="Picture Placeholder 3">
            <a:extLst>
              <a:ext uri="{FF2B5EF4-FFF2-40B4-BE49-F238E27FC236}">
                <a16:creationId xmlns:a16="http://schemas.microsoft.com/office/drawing/2014/main" id="{10C96902-3FB5-604B-A14C-54E38AF7FFFF}"/>
              </a:ext>
            </a:extLst>
          </p:cNvPr>
          <p:cNvSpPr>
            <a:spLocks noGrp="1"/>
          </p:cNvSpPr>
          <p:nvPr>
            <p:ph type="pic" sz="quarter" idx="15"/>
          </p:nvPr>
        </p:nvSpPr>
        <p:spPr>
          <a:xfrm>
            <a:off x="-2" y="1509482"/>
            <a:ext cx="6034271"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
        <p:nvSpPr>
          <p:cNvPr id="9" name="Picture Placeholder 3">
            <a:extLst>
              <a:ext uri="{FF2B5EF4-FFF2-40B4-BE49-F238E27FC236}">
                <a16:creationId xmlns:a16="http://schemas.microsoft.com/office/drawing/2014/main" id="{957E871C-9275-2C48-9348-F507D8F4C976}"/>
              </a:ext>
            </a:extLst>
          </p:cNvPr>
          <p:cNvSpPr>
            <a:spLocks noGrp="1"/>
          </p:cNvSpPr>
          <p:nvPr>
            <p:ph type="pic" sz="quarter" idx="16"/>
          </p:nvPr>
        </p:nvSpPr>
        <p:spPr>
          <a:xfrm>
            <a:off x="6157735" y="1509482"/>
            <a:ext cx="6034271"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3531982033"/>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x images">
    <p:spTree>
      <p:nvGrpSpPr>
        <p:cNvPr id="1" name=""/>
        <p:cNvGrpSpPr/>
        <p:nvPr/>
      </p:nvGrpSpPr>
      <p:grpSpPr>
        <a:xfrm>
          <a:off x="0" y="0"/>
          <a:ext cx="0" cy="0"/>
          <a:chOff x="0" y="0"/>
          <a:chExt cx="0" cy="0"/>
        </a:xfrm>
      </p:grpSpPr>
      <p:sp>
        <p:nvSpPr>
          <p:cNvPr id="6" name="Picture Placeholder 3"/>
          <p:cNvSpPr>
            <a:spLocks noGrp="1"/>
          </p:cNvSpPr>
          <p:nvPr>
            <p:ph type="pic" sz="quarter" idx="14"/>
          </p:nvPr>
        </p:nvSpPr>
        <p:spPr>
          <a:xfrm>
            <a:off x="0" y="1509482"/>
            <a:ext cx="3985777"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
        <p:nvSpPr>
          <p:cNvPr id="9" name="Title 1">
            <a:extLst>
              <a:ext uri="{FF2B5EF4-FFF2-40B4-BE49-F238E27FC236}">
                <a16:creationId xmlns:a16="http://schemas.microsoft.com/office/drawing/2014/main" id="{BF71C87F-DB17-B54C-9C44-4D1B5A27B1AA}"/>
              </a:ext>
            </a:extLst>
          </p:cNvPr>
          <p:cNvSpPr>
            <a:spLocks noGrp="1"/>
          </p:cNvSpPr>
          <p:nvPr>
            <p:ph type="title" hasCustomPrompt="1"/>
          </p:nvPr>
        </p:nvSpPr>
        <p:spPr>
          <a:xfrm>
            <a:off x="488951" y="539646"/>
            <a:ext cx="11214100" cy="832913"/>
          </a:xfrm>
        </p:spPr>
        <p:txBody>
          <a:bodyPr tIns="0">
            <a:noAutofit/>
          </a:bodyPr>
          <a:lstStyle>
            <a:lvl1pPr>
              <a:defRPr b="1"/>
            </a:lvl1pPr>
          </a:lstStyle>
          <a:p>
            <a:r>
              <a:rPr lang="en-US" dirty="0"/>
              <a:t>Click to edit Master title styled</a:t>
            </a:r>
            <a:endParaRPr lang="en-GB" dirty="0"/>
          </a:p>
        </p:txBody>
      </p:sp>
      <p:sp>
        <p:nvSpPr>
          <p:cNvPr id="11" name="Picture Placeholder 3">
            <a:extLst>
              <a:ext uri="{FF2B5EF4-FFF2-40B4-BE49-F238E27FC236}">
                <a16:creationId xmlns:a16="http://schemas.microsoft.com/office/drawing/2014/main" id="{6001D565-B309-3744-A139-05E779268FAF}"/>
              </a:ext>
            </a:extLst>
          </p:cNvPr>
          <p:cNvSpPr>
            <a:spLocks noGrp="1"/>
          </p:cNvSpPr>
          <p:nvPr>
            <p:ph type="pic" sz="quarter" idx="15"/>
          </p:nvPr>
        </p:nvSpPr>
        <p:spPr>
          <a:xfrm>
            <a:off x="8206224" y="1509482"/>
            <a:ext cx="3985777"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
        <p:nvSpPr>
          <p:cNvPr id="12" name="Picture Placeholder 3">
            <a:extLst>
              <a:ext uri="{FF2B5EF4-FFF2-40B4-BE49-F238E27FC236}">
                <a16:creationId xmlns:a16="http://schemas.microsoft.com/office/drawing/2014/main" id="{E1AFEEE9-31F4-7241-9D3E-945E6C3D0F33}"/>
              </a:ext>
            </a:extLst>
          </p:cNvPr>
          <p:cNvSpPr>
            <a:spLocks noGrp="1"/>
          </p:cNvSpPr>
          <p:nvPr>
            <p:ph type="pic" sz="quarter" idx="16"/>
          </p:nvPr>
        </p:nvSpPr>
        <p:spPr>
          <a:xfrm>
            <a:off x="4103112" y="1509482"/>
            <a:ext cx="3985777"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2530180604"/>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x images">
    <p:spTree>
      <p:nvGrpSpPr>
        <p:cNvPr id="1" name=""/>
        <p:cNvGrpSpPr/>
        <p:nvPr/>
      </p:nvGrpSpPr>
      <p:grpSpPr>
        <a:xfrm>
          <a:off x="0" y="0"/>
          <a:ext cx="0" cy="0"/>
          <a:chOff x="0" y="0"/>
          <a:chExt cx="0" cy="0"/>
        </a:xfrm>
      </p:grpSpPr>
      <p:sp>
        <p:nvSpPr>
          <p:cNvPr id="6" name="Picture Placeholder 3"/>
          <p:cNvSpPr>
            <a:spLocks noGrp="1"/>
          </p:cNvSpPr>
          <p:nvPr>
            <p:ph type="pic" sz="quarter" idx="14"/>
          </p:nvPr>
        </p:nvSpPr>
        <p:spPr>
          <a:xfrm>
            <a:off x="0" y="1509482"/>
            <a:ext cx="2949576"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
        <p:nvSpPr>
          <p:cNvPr id="9" name="Title 1">
            <a:extLst>
              <a:ext uri="{FF2B5EF4-FFF2-40B4-BE49-F238E27FC236}">
                <a16:creationId xmlns:a16="http://schemas.microsoft.com/office/drawing/2014/main" id="{BF71C87F-DB17-B54C-9C44-4D1B5A27B1AA}"/>
              </a:ext>
            </a:extLst>
          </p:cNvPr>
          <p:cNvSpPr>
            <a:spLocks noGrp="1"/>
          </p:cNvSpPr>
          <p:nvPr>
            <p:ph type="title" hasCustomPrompt="1"/>
          </p:nvPr>
        </p:nvSpPr>
        <p:spPr>
          <a:xfrm>
            <a:off x="488951" y="539646"/>
            <a:ext cx="11214100" cy="832913"/>
          </a:xfrm>
        </p:spPr>
        <p:txBody>
          <a:bodyPr tIns="0">
            <a:noAutofit/>
          </a:bodyPr>
          <a:lstStyle>
            <a:lvl1pPr>
              <a:defRPr b="1"/>
            </a:lvl1pPr>
          </a:lstStyle>
          <a:p>
            <a:r>
              <a:rPr lang="en-US" dirty="0"/>
              <a:t>Click to edit Master title styled</a:t>
            </a:r>
            <a:endParaRPr lang="en-GB" dirty="0"/>
          </a:p>
        </p:txBody>
      </p:sp>
      <p:sp>
        <p:nvSpPr>
          <p:cNvPr id="13" name="Picture Placeholder 3">
            <a:extLst>
              <a:ext uri="{FF2B5EF4-FFF2-40B4-BE49-F238E27FC236}">
                <a16:creationId xmlns:a16="http://schemas.microsoft.com/office/drawing/2014/main" id="{FF05A6BE-1D45-424D-9444-3730DFE34540}"/>
              </a:ext>
            </a:extLst>
          </p:cNvPr>
          <p:cNvSpPr>
            <a:spLocks noGrp="1"/>
          </p:cNvSpPr>
          <p:nvPr>
            <p:ph type="pic" sz="quarter" idx="16"/>
          </p:nvPr>
        </p:nvSpPr>
        <p:spPr>
          <a:xfrm>
            <a:off x="3081440" y="1509482"/>
            <a:ext cx="2949576"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
        <p:nvSpPr>
          <p:cNvPr id="14" name="Picture Placeholder 3">
            <a:extLst>
              <a:ext uri="{FF2B5EF4-FFF2-40B4-BE49-F238E27FC236}">
                <a16:creationId xmlns:a16="http://schemas.microsoft.com/office/drawing/2014/main" id="{60ADACC1-AEC0-D149-B3BA-1BD086CD75A9}"/>
              </a:ext>
            </a:extLst>
          </p:cNvPr>
          <p:cNvSpPr>
            <a:spLocks noGrp="1"/>
          </p:cNvSpPr>
          <p:nvPr>
            <p:ph type="pic" sz="quarter" idx="17"/>
          </p:nvPr>
        </p:nvSpPr>
        <p:spPr>
          <a:xfrm>
            <a:off x="6162880" y="1509482"/>
            <a:ext cx="2949576"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
        <p:nvSpPr>
          <p:cNvPr id="15" name="Picture Placeholder 3">
            <a:extLst>
              <a:ext uri="{FF2B5EF4-FFF2-40B4-BE49-F238E27FC236}">
                <a16:creationId xmlns:a16="http://schemas.microsoft.com/office/drawing/2014/main" id="{663D5EAB-BD92-0A48-888C-86AFEA16A3F0}"/>
              </a:ext>
            </a:extLst>
          </p:cNvPr>
          <p:cNvSpPr>
            <a:spLocks noGrp="1"/>
          </p:cNvSpPr>
          <p:nvPr>
            <p:ph type="pic" sz="quarter" idx="18"/>
          </p:nvPr>
        </p:nvSpPr>
        <p:spPr>
          <a:xfrm>
            <a:off x="9244319" y="1509482"/>
            <a:ext cx="2949576" cy="4327577"/>
          </a:xfrm>
          <a:prstGeom prst="rect">
            <a:avLst/>
          </a:prstGeom>
          <a:solidFill>
            <a:schemeClr val="bg1">
              <a:lumMod val="95000"/>
            </a:schemeClr>
          </a:solidFill>
        </p:spPr>
        <p:txBody>
          <a:bodyPr>
            <a:noAutofit/>
          </a:bodyPr>
          <a:lstStyle>
            <a:lvl1pPr marL="0" indent="0" algn="ctr">
              <a:buNone/>
              <a:defRPr/>
            </a:lvl1pPr>
          </a:lstStyle>
          <a:p>
            <a:r>
              <a:rPr lang="en-US"/>
              <a:t>Click icon to add picture</a:t>
            </a:r>
          </a:p>
        </p:txBody>
      </p:sp>
    </p:spTree>
    <p:extLst>
      <p:ext uri="{BB962C8B-B14F-4D97-AF65-F5344CB8AC3E}">
        <p14:creationId xmlns:p14="http://schemas.microsoft.com/office/powerpoint/2010/main" val="1089960168"/>
      </p:ext>
    </p:extLst>
  </p:cSld>
  <p:clrMapOvr>
    <a:masterClrMapping/>
  </p:clrMapOvr>
  <p:extLst>
    <p:ext uri="{DCECCB84-F9BA-43D5-87BE-67443E8EF086}">
      <p15:sldGuideLst xmlns:p15="http://schemas.microsoft.com/office/powerpoint/2012/main">
        <p15:guide id="1" pos="23">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94C32557-CAC1-234D-8620-96FEC15BE6C8}"/>
              </a:ext>
            </a:extLst>
          </p:cNvPr>
          <p:cNvSpPr>
            <a:spLocks noGrp="1"/>
          </p:cNvSpPr>
          <p:nvPr>
            <p:ph type="chart" sz="quarter" idx="10"/>
          </p:nvPr>
        </p:nvSpPr>
        <p:spPr>
          <a:xfrm>
            <a:off x="6394582" y="1509427"/>
            <a:ext cx="5330257" cy="4327573"/>
          </a:xfrm>
          <a:prstGeom prst="rect">
            <a:avLst/>
          </a:prstGeom>
        </p:spPr>
        <p:txBody>
          <a:bodyPr>
            <a:noAutofit/>
          </a:bodyPr>
          <a:lstStyle>
            <a:lvl1pPr marL="0" indent="0" algn="ctr">
              <a:buNone/>
              <a:defRPr/>
            </a:lvl1pPr>
          </a:lstStyle>
          <a:p>
            <a:r>
              <a:rPr lang="en-US"/>
              <a:t>Click icon to add chart</a:t>
            </a:r>
          </a:p>
        </p:txBody>
      </p:sp>
      <p:sp>
        <p:nvSpPr>
          <p:cNvPr id="10" name="Title 1">
            <a:extLst>
              <a:ext uri="{FF2B5EF4-FFF2-40B4-BE49-F238E27FC236}">
                <a16:creationId xmlns:a16="http://schemas.microsoft.com/office/drawing/2014/main" id="{471D7864-D1D7-2E4D-A3CF-138EF37C6F20}"/>
              </a:ext>
            </a:extLst>
          </p:cNvPr>
          <p:cNvSpPr>
            <a:spLocks noGrp="1"/>
          </p:cNvSpPr>
          <p:nvPr>
            <p:ph type="title" hasCustomPrompt="1"/>
          </p:nvPr>
        </p:nvSpPr>
        <p:spPr>
          <a:xfrm>
            <a:off x="488951" y="539646"/>
            <a:ext cx="11214100" cy="820911"/>
          </a:xfrm>
        </p:spPr>
        <p:txBody>
          <a:bodyPr tIns="0">
            <a:noAutofit/>
          </a:bodyPr>
          <a:lstStyle>
            <a:lvl1pPr>
              <a:defRPr b="1"/>
            </a:lvl1pPr>
          </a:lstStyle>
          <a:p>
            <a:r>
              <a:rPr lang="en-US" dirty="0"/>
              <a:t>Click to edit Master title styled</a:t>
            </a:r>
            <a:endParaRPr lang="en-GB" dirty="0"/>
          </a:p>
        </p:txBody>
      </p:sp>
      <p:sp>
        <p:nvSpPr>
          <p:cNvPr id="8" name="Platshållare för innehåll 1">
            <a:extLst>
              <a:ext uri="{FF2B5EF4-FFF2-40B4-BE49-F238E27FC236}">
                <a16:creationId xmlns:a16="http://schemas.microsoft.com/office/drawing/2014/main" id="{9D9F1315-6414-2042-A463-35CA83CD7D82}"/>
              </a:ext>
            </a:extLst>
          </p:cNvPr>
          <p:cNvSpPr>
            <a:spLocks noGrp="1"/>
          </p:cNvSpPr>
          <p:nvPr>
            <p:ph sz="quarter" idx="15" hasCustomPrompt="1"/>
          </p:nvPr>
        </p:nvSpPr>
        <p:spPr>
          <a:xfrm>
            <a:off x="488952" y="1509425"/>
            <a:ext cx="5607048" cy="432757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endParaRPr lang="sv-SE" dirty="0"/>
          </a:p>
        </p:txBody>
      </p:sp>
    </p:spTree>
    <p:extLst>
      <p:ext uri="{BB962C8B-B14F-4D97-AF65-F5344CB8AC3E}">
        <p14:creationId xmlns:p14="http://schemas.microsoft.com/office/powerpoint/2010/main" val="1467595216"/>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4 chart slide">
    <p:spTree>
      <p:nvGrpSpPr>
        <p:cNvPr id="1" name=""/>
        <p:cNvGrpSpPr/>
        <p:nvPr/>
      </p:nvGrpSpPr>
      <p:grpSpPr>
        <a:xfrm>
          <a:off x="0" y="0"/>
          <a:ext cx="0" cy="0"/>
          <a:chOff x="0" y="0"/>
          <a:chExt cx="0" cy="0"/>
        </a:xfrm>
      </p:grpSpPr>
      <p:sp>
        <p:nvSpPr>
          <p:cNvPr id="6" name="Chart Placeholder 5"/>
          <p:cNvSpPr>
            <a:spLocks noGrp="1"/>
          </p:cNvSpPr>
          <p:nvPr>
            <p:ph type="chart" sz="quarter" idx="10"/>
          </p:nvPr>
        </p:nvSpPr>
        <p:spPr>
          <a:xfrm>
            <a:off x="3472071" y="1509427"/>
            <a:ext cx="8252768" cy="4327573"/>
          </a:xfrm>
          <a:prstGeom prst="rect">
            <a:avLst/>
          </a:prstGeom>
        </p:spPr>
        <p:txBody>
          <a:bodyPr>
            <a:noAutofit/>
          </a:bodyPr>
          <a:lstStyle>
            <a:lvl1pPr marL="0" indent="0" algn="ctr">
              <a:buNone/>
              <a:defRPr/>
            </a:lvl1pPr>
          </a:lstStyle>
          <a:p>
            <a:r>
              <a:rPr lang="en-US"/>
              <a:t>Click icon to add chart</a:t>
            </a:r>
          </a:p>
        </p:txBody>
      </p:sp>
      <p:sp>
        <p:nvSpPr>
          <p:cNvPr id="8" name="Content Placeholder 7"/>
          <p:cNvSpPr>
            <a:spLocks noGrp="1"/>
          </p:cNvSpPr>
          <p:nvPr>
            <p:ph sz="quarter" idx="14" hasCustomPrompt="1"/>
          </p:nvPr>
        </p:nvSpPr>
        <p:spPr>
          <a:xfrm>
            <a:off x="488951" y="1509915"/>
            <a:ext cx="2731328" cy="432208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1">
            <a:extLst>
              <a:ext uri="{FF2B5EF4-FFF2-40B4-BE49-F238E27FC236}">
                <a16:creationId xmlns:a16="http://schemas.microsoft.com/office/drawing/2014/main" id="{8CDE2506-667B-8648-9ADB-6D5375EED5A7}"/>
              </a:ext>
            </a:extLst>
          </p:cNvPr>
          <p:cNvSpPr>
            <a:spLocks noGrp="1"/>
          </p:cNvSpPr>
          <p:nvPr>
            <p:ph type="title" hasCustomPrompt="1"/>
          </p:nvPr>
        </p:nvSpPr>
        <p:spPr>
          <a:xfrm>
            <a:off x="488951" y="539646"/>
            <a:ext cx="11214100" cy="820911"/>
          </a:xfrm>
        </p:spPr>
        <p:txBody>
          <a:bodyPr tIns="0">
            <a:noAutofit/>
          </a:bodyPr>
          <a:lstStyle>
            <a:lvl1pPr>
              <a:defRPr b="1"/>
            </a:lvl1pPr>
          </a:lstStyle>
          <a:p>
            <a:r>
              <a:rPr lang="en-US" dirty="0"/>
              <a:t>Click to edit Master title styled</a:t>
            </a:r>
            <a:endParaRPr lang="en-GB" dirty="0"/>
          </a:p>
        </p:txBody>
      </p:sp>
    </p:spTree>
    <p:extLst>
      <p:ext uri="{BB962C8B-B14F-4D97-AF65-F5344CB8AC3E}">
        <p14:creationId xmlns:p14="http://schemas.microsoft.com/office/powerpoint/2010/main" val="326822597"/>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 Placeholder 2"/>
          <p:cNvSpPr>
            <a:spLocks noGrp="1"/>
          </p:cNvSpPr>
          <p:nvPr>
            <p:ph type="body" sz="quarter" idx="13" hasCustomPrompt="1"/>
          </p:nvPr>
        </p:nvSpPr>
        <p:spPr>
          <a:xfrm>
            <a:off x="1525344" y="5747805"/>
            <a:ext cx="3429000" cy="498475"/>
          </a:xfrm>
          <a:prstGeom prst="rect">
            <a:avLst/>
          </a:prstGeom>
        </p:spPr>
        <p:txBody>
          <a:bodyPr/>
          <a:lstStyle>
            <a:lvl1pPr marL="0" indent="0">
              <a:buNone/>
              <a:defRPr sz="1400">
                <a:solidFill>
                  <a:schemeClr val="accent1"/>
                </a:solidFill>
              </a:defRPr>
            </a:lvl1pPr>
          </a:lstStyle>
          <a:p>
            <a:pPr lvl="0"/>
            <a:r>
              <a:rPr lang="en-US" dirty="0"/>
              <a:t>Presentation name</a:t>
            </a:r>
          </a:p>
        </p:txBody>
      </p:sp>
      <p:sp>
        <p:nvSpPr>
          <p:cNvPr id="2" name="Title 1"/>
          <p:cNvSpPr>
            <a:spLocks noGrp="1"/>
          </p:cNvSpPr>
          <p:nvPr>
            <p:ph type="title"/>
          </p:nvPr>
        </p:nvSpPr>
        <p:spPr/>
        <p:txBody>
          <a:bodyPr/>
          <a:lstStyle/>
          <a:p>
            <a:r>
              <a:rPr lang="en-US"/>
              <a:t>Click to edit Master title style</a:t>
            </a:r>
            <a:endParaRPr lang="en-GB"/>
          </a:p>
        </p:txBody>
      </p:sp>
      <p:sp>
        <p:nvSpPr>
          <p:cNvPr id="6" name="Content Placeholder 5"/>
          <p:cNvSpPr>
            <a:spLocks noGrp="1"/>
          </p:cNvSpPr>
          <p:nvPr>
            <p:ph sz="quarter" idx="14"/>
          </p:nvPr>
        </p:nvSpPr>
        <p:spPr>
          <a:xfrm>
            <a:off x="488951" y="1895476"/>
            <a:ext cx="11214100" cy="3997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57388234"/>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slide two columns">
    <p:spTree>
      <p:nvGrpSpPr>
        <p:cNvPr id="1" name=""/>
        <p:cNvGrpSpPr/>
        <p:nvPr/>
      </p:nvGrpSpPr>
      <p:grpSpPr>
        <a:xfrm>
          <a:off x="0" y="0"/>
          <a:ext cx="0" cy="0"/>
          <a:chOff x="0" y="0"/>
          <a:chExt cx="0" cy="0"/>
        </a:xfrm>
      </p:grpSpPr>
      <p:sp>
        <p:nvSpPr>
          <p:cNvPr id="8" name="Content Placeholder 7"/>
          <p:cNvSpPr>
            <a:spLocks noGrp="1"/>
          </p:cNvSpPr>
          <p:nvPr>
            <p:ph sz="quarter" idx="14" hasCustomPrompt="1"/>
          </p:nvPr>
        </p:nvSpPr>
        <p:spPr>
          <a:xfrm>
            <a:off x="488951" y="1509427"/>
            <a:ext cx="5438323" cy="4327572"/>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7"/>
          <p:cNvSpPr>
            <a:spLocks noGrp="1"/>
          </p:cNvSpPr>
          <p:nvPr>
            <p:ph sz="quarter" idx="15" hasCustomPrompt="1"/>
          </p:nvPr>
        </p:nvSpPr>
        <p:spPr>
          <a:xfrm>
            <a:off x="6264728" y="1509427"/>
            <a:ext cx="5438323" cy="4327572"/>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558B6C6C-0263-054B-8859-3EA957919C8F}"/>
              </a:ext>
            </a:extLst>
          </p:cNvPr>
          <p:cNvSpPr>
            <a:spLocks noGrp="1"/>
          </p:cNvSpPr>
          <p:nvPr>
            <p:ph type="title" hasCustomPrompt="1"/>
          </p:nvPr>
        </p:nvSpPr>
        <p:spPr>
          <a:xfrm>
            <a:off x="488951" y="539646"/>
            <a:ext cx="11214100" cy="832913"/>
          </a:xfrm>
        </p:spPr>
        <p:txBody>
          <a:bodyPr tIns="0">
            <a:noAutofit/>
          </a:bodyPr>
          <a:lstStyle>
            <a:lvl1pPr>
              <a:lnSpc>
                <a:spcPts val="3573"/>
              </a:lnSpc>
              <a:defRPr b="1"/>
            </a:lvl1pPr>
          </a:lstStyle>
          <a:p>
            <a:r>
              <a:rPr lang="en-US" dirty="0"/>
              <a:t>Click to edit Master title styled</a:t>
            </a:r>
            <a:endParaRPr lang="en-GB" dirty="0"/>
          </a:p>
        </p:txBody>
      </p:sp>
    </p:spTree>
    <p:extLst>
      <p:ext uri="{BB962C8B-B14F-4D97-AF65-F5344CB8AC3E}">
        <p14:creationId xmlns:p14="http://schemas.microsoft.com/office/powerpoint/2010/main" val="3366482589"/>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slide three columns">
    <p:spTree>
      <p:nvGrpSpPr>
        <p:cNvPr id="1" name=""/>
        <p:cNvGrpSpPr/>
        <p:nvPr/>
      </p:nvGrpSpPr>
      <p:grpSpPr>
        <a:xfrm>
          <a:off x="0" y="0"/>
          <a:ext cx="0" cy="0"/>
          <a:chOff x="0" y="0"/>
          <a:chExt cx="0" cy="0"/>
        </a:xfrm>
      </p:grpSpPr>
      <p:sp>
        <p:nvSpPr>
          <p:cNvPr id="8" name="Content Placeholder 7"/>
          <p:cNvSpPr>
            <a:spLocks noGrp="1"/>
          </p:cNvSpPr>
          <p:nvPr>
            <p:ph sz="quarter" idx="14" hasCustomPrompt="1"/>
          </p:nvPr>
        </p:nvSpPr>
        <p:spPr>
          <a:xfrm>
            <a:off x="488953" y="1509427"/>
            <a:ext cx="3539711" cy="4327573"/>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7"/>
          <p:cNvSpPr>
            <a:spLocks noGrp="1"/>
          </p:cNvSpPr>
          <p:nvPr>
            <p:ph sz="quarter" idx="15" hasCustomPrompt="1"/>
          </p:nvPr>
        </p:nvSpPr>
        <p:spPr>
          <a:xfrm>
            <a:off x="4326146" y="1509427"/>
            <a:ext cx="3539711" cy="432757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7"/>
          <p:cNvSpPr>
            <a:spLocks noGrp="1"/>
          </p:cNvSpPr>
          <p:nvPr>
            <p:ph sz="quarter" idx="16" hasCustomPrompt="1"/>
          </p:nvPr>
        </p:nvSpPr>
        <p:spPr>
          <a:xfrm>
            <a:off x="8163341" y="1509427"/>
            <a:ext cx="3539711" cy="432757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973C2190-F2DE-D946-BB02-DE07DCB2A4A6}"/>
              </a:ext>
            </a:extLst>
          </p:cNvPr>
          <p:cNvSpPr>
            <a:spLocks noGrp="1"/>
          </p:cNvSpPr>
          <p:nvPr>
            <p:ph type="title" hasCustomPrompt="1"/>
          </p:nvPr>
        </p:nvSpPr>
        <p:spPr>
          <a:xfrm>
            <a:off x="488951" y="539646"/>
            <a:ext cx="11214100" cy="832913"/>
          </a:xfrm>
        </p:spPr>
        <p:txBody>
          <a:bodyPr tIns="0">
            <a:noAutofit/>
          </a:bodyPr>
          <a:lstStyle>
            <a:lvl1pPr>
              <a:lnSpc>
                <a:spcPts val="3573"/>
              </a:lnSpc>
              <a:defRPr b="1"/>
            </a:lvl1pPr>
          </a:lstStyle>
          <a:p>
            <a:r>
              <a:rPr lang="en-US" dirty="0"/>
              <a:t>Click to edit Master title styled</a:t>
            </a:r>
            <a:endParaRPr lang="en-GB" dirty="0"/>
          </a:p>
        </p:txBody>
      </p:sp>
    </p:spTree>
    <p:extLst>
      <p:ext uri="{BB962C8B-B14F-4D97-AF65-F5344CB8AC3E}">
        <p14:creationId xmlns:p14="http://schemas.microsoft.com/office/powerpoint/2010/main" val="1219703785"/>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lank slide no logo">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9C7F7220-3B74-DA4C-8EA7-627ED3FBC56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13178" y="2619672"/>
            <a:ext cx="2965645" cy="1618656"/>
          </a:xfrm>
          <a:prstGeom prst="rect">
            <a:avLst/>
          </a:prstGeom>
        </p:spPr>
      </p:pic>
    </p:spTree>
    <p:extLst>
      <p:ext uri="{BB962C8B-B14F-4D97-AF65-F5344CB8AC3E}">
        <p14:creationId xmlns:p14="http://schemas.microsoft.com/office/powerpoint/2010/main" val="1565100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Blank slide no logo">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B1BBEA0-86C3-B440-B19E-F7A758FCE20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5" name="Picture 12">
            <a:extLst>
              <a:ext uri="{FF2B5EF4-FFF2-40B4-BE49-F238E27FC236}">
                <a16:creationId xmlns:a16="http://schemas.microsoft.com/office/drawing/2014/main" id="{D5897DAD-245E-814B-95E1-4406D1E7018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613178" y="2619672"/>
            <a:ext cx="2965645" cy="1618656"/>
          </a:xfrm>
          <a:prstGeom prst="rect">
            <a:avLst/>
          </a:prstGeom>
        </p:spPr>
      </p:pic>
      <p:pic>
        <p:nvPicPr>
          <p:cNvPr id="6" name="Bildobjekt 5" descr="En bild som visar ritning&#10;&#10;Automatiskt genererad beskrivning">
            <a:extLst>
              <a:ext uri="{FF2B5EF4-FFF2-40B4-BE49-F238E27FC236}">
                <a16:creationId xmlns:a16="http://schemas.microsoft.com/office/drawing/2014/main" id="{5C75C01B-7CFE-9F45-BEDE-D20EFE1B6D8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867287" y="2815992"/>
            <a:ext cx="2553732" cy="1377600"/>
          </a:xfrm>
          <a:prstGeom prst="rect">
            <a:avLst/>
          </a:prstGeom>
        </p:spPr>
      </p:pic>
    </p:spTree>
    <p:extLst>
      <p:ext uri="{BB962C8B-B14F-4D97-AF65-F5344CB8AC3E}">
        <p14:creationId xmlns:p14="http://schemas.microsoft.com/office/powerpoint/2010/main" val="38431181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End slide 3">
    <p:spTree>
      <p:nvGrpSpPr>
        <p:cNvPr id="1" name=""/>
        <p:cNvGrpSpPr/>
        <p:nvPr/>
      </p:nvGrpSpPr>
      <p:grpSpPr>
        <a:xfrm>
          <a:off x="0" y="0"/>
          <a:ext cx="0" cy="0"/>
          <a:chOff x="0" y="0"/>
          <a:chExt cx="0" cy="0"/>
        </a:xfrm>
      </p:grpSpPr>
      <p:pic>
        <p:nvPicPr>
          <p:cNvPr id="6" name="Bildobjekt 5" descr="En bild som visar person, man, håller, rum&#10;&#10;Automatiskt genererad beskrivning">
            <a:extLst>
              <a:ext uri="{FF2B5EF4-FFF2-40B4-BE49-F238E27FC236}">
                <a16:creationId xmlns:a16="http://schemas.microsoft.com/office/drawing/2014/main" id="{38C5B1AC-BF07-3841-926C-442D136C3DF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12191999" cy="6858000"/>
          </a:xfrm>
          <a:prstGeom prst="rect">
            <a:avLst/>
          </a:prstGeom>
        </p:spPr>
      </p:pic>
      <p:pic>
        <p:nvPicPr>
          <p:cNvPr id="4" name="Bildobjekt 3" descr="En bild som visar text, tecken, ritning, boll&#10;&#10;Automatiskt genererad beskrivning">
            <a:extLst>
              <a:ext uri="{FF2B5EF4-FFF2-40B4-BE49-F238E27FC236}">
                <a16:creationId xmlns:a16="http://schemas.microsoft.com/office/drawing/2014/main" id="{B2CAADD1-E38F-BF43-8F4F-12BF0B4AC96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501467" y="1179029"/>
            <a:ext cx="3759200" cy="1455689"/>
          </a:xfrm>
          <a:prstGeom prst="rect">
            <a:avLst/>
          </a:prstGeom>
        </p:spPr>
      </p:pic>
    </p:spTree>
    <p:extLst>
      <p:ext uri="{BB962C8B-B14F-4D97-AF65-F5344CB8AC3E}">
        <p14:creationId xmlns:p14="http://schemas.microsoft.com/office/powerpoint/2010/main" val="14811967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END OF TEMPLATE">
    <p:bg>
      <p:bgRef idx="1001">
        <a:schemeClr val="bg1"/>
      </p:bgRef>
    </p:bg>
    <p:spTree>
      <p:nvGrpSpPr>
        <p:cNvPr id="1" name=""/>
        <p:cNvGrpSpPr/>
        <p:nvPr/>
      </p:nvGrpSpPr>
      <p:grpSpPr>
        <a:xfrm>
          <a:off x="0" y="0"/>
          <a:ext cx="0" cy="0"/>
          <a:chOff x="0" y="0"/>
          <a:chExt cx="0" cy="0"/>
        </a:xfrm>
      </p:grpSpPr>
      <p:sp>
        <p:nvSpPr>
          <p:cNvPr id="2" name="Rectangle 1"/>
          <p:cNvSpPr/>
          <p:nvPr userDrawn="1"/>
        </p:nvSpPr>
        <p:spPr bwMode="auto">
          <a:xfrm>
            <a:off x="0" y="0"/>
            <a:ext cx="12192000" cy="6858000"/>
          </a:xfrm>
          <a:prstGeom prst="rect">
            <a:avLst/>
          </a:prstGeom>
          <a:solidFill>
            <a:srgbClr val="FF0000"/>
          </a:solidFill>
          <a:ln w="9525" cap="flat" cmpd="sng" algn="ctr">
            <a:noFill/>
            <a:prstDash val="solid"/>
            <a:round/>
            <a:headEnd type="none" w="med" len="med"/>
            <a:tailEnd type="none" w="med" len="med"/>
          </a:ln>
          <a:effectLst/>
        </p:spPr>
        <p:txBody>
          <a:bodyPr vert="horz" wrap="square" lIns="360000" tIns="45720" rIns="360000" bIns="45720" numCol="1" rtlCol="0" anchor="ctr" anchorCtr="0" compatLnSpc="1">
            <a:prstTxWarp prst="textNoShape">
              <a:avLst/>
            </a:prstTxWarp>
          </a:bodyPr>
          <a:lstStyle/>
          <a:p>
            <a:pPr marL="0" marR="0" indent="0" algn="ctr" defTabSz="914377" rtl="0" eaLnBrk="0" fontAlgn="base" latinLnBrk="0" hangingPunct="0">
              <a:lnSpc>
                <a:spcPct val="100000"/>
              </a:lnSpc>
              <a:spcBef>
                <a:spcPct val="0"/>
              </a:spcBef>
              <a:spcAft>
                <a:spcPts val="5400"/>
              </a:spcAft>
              <a:buClrTx/>
              <a:buSzTx/>
              <a:buFontTx/>
              <a:buNone/>
              <a:tabLst/>
            </a:pPr>
            <a:r>
              <a:rPr kumimoji="0" lang="en-GB" sz="5400" b="0" i="0" u="none" strike="noStrike" cap="none" normalizeH="0" baseline="0" dirty="0">
                <a:ln>
                  <a:noFill/>
                </a:ln>
                <a:solidFill>
                  <a:schemeClr val="bg1"/>
                </a:solidFill>
                <a:effectLst/>
                <a:latin typeface="Arial Black" panose="020B0A04020102020204" pitchFamily="34" charset="0"/>
              </a:rPr>
              <a:t>Masters from other presentations are placed </a:t>
            </a:r>
            <a:br>
              <a:rPr kumimoji="0" lang="en-GB" sz="5400" b="0" i="0" u="none" strike="noStrike" cap="none" normalizeH="0" baseline="0" dirty="0">
                <a:ln>
                  <a:noFill/>
                </a:ln>
                <a:solidFill>
                  <a:schemeClr val="bg1"/>
                </a:solidFill>
                <a:effectLst/>
                <a:latin typeface="Arial Black" panose="020B0A04020102020204" pitchFamily="34" charset="0"/>
              </a:rPr>
            </a:br>
            <a:r>
              <a:rPr kumimoji="0" lang="en-GB" sz="5400" b="0" i="0" u="none" strike="noStrike" cap="none" normalizeH="0" baseline="0" dirty="0">
                <a:ln>
                  <a:noFill/>
                </a:ln>
                <a:solidFill>
                  <a:schemeClr val="bg1"/>
                </a:solidFill>
                <a:effectLst/>
                <a:latin typeface="Arial Black" panose="020B0A04020102020204" pitchFamily="34" charset="0"/>
              </a:rPr>
              <a:t>after this slide. </a:t>
            </a:r>
          </a:p>
          <a:p>
            <a:pPr marL="0" marR="0" indent="0" algn="ctr" defTabSz="914377" rtl="0" eaLnBrk="0" fontAlgn="base" latinLnBrk="0" hangingPunct="0">
              <a:lnSpc>
                <a:spcPct val="100000"/>
              </a:lnSpc>
              <a:spcBef>
                <a:spcPct val="0"/>
              </a:spcBef>
              <a:spcAft>
                <a:spcPct val="0"/>
              </a:spcAft>
              <a:buClrTx/>
              <a:buSzTx/>
              <a:buFontTx/>
              <a:buNone/>
              <a:tabLst/>
            </a:pPr>
            <a:r>
              <a:rPr kumimoji="0" lang="en-GB" sz="4800" b="0" i="0" u="none" strike="noStrike" cap="none" normalizeH="0" baseline="0" dirty="0">
                <a:ln>
                  <a:noFill/>
                </a:ln>
                <a:solidFill>
                  <a:schemeClr val="bg1"/>
                </a:solidFill>
                <a:effectLst/>
                <a:latin typeface="Arial" charset="0"/>
              </a:rPr>
              <a:t>Reapply slide layout, check alignments, then delete all masters after this slide</a:t>
            </a:r>
          </a:p>
        </p:txBody>
      </p:sp>
    </p:spTree>
    <p:extLst>
      <p:ext uri="{BB962C8B-B14F-4D97-AF65-F5344CB8AC3E}">
        <p14:creationId xmlns:p14="http://schemas.microsoft.com/office/powerpoint/2010/main" val="90968470"/>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US"/>
              <a:t>'Select View-Header and Footer' and insert footer text for all slides</a:t>
            </a:r>
          </a:p>
        </p:txBody>
      </p:sp>
      <p:sp>
        <p:nvSpPr>
          <p:cNvPr id="5" name="Slide Number Placeholder 4"/>
          <p:cNvSpPr>
            <a:spLocks noGrp="1"/>
          </p:cNvSpPr>
          <p:nvPr>
            <p:ph type="sldNum" sz="quarter" idx="11"/>
          </p:nvPr>
        </p:nvSpPr>
        <p:spPr/>
        <p:txBody>
          <a:bodyPr/>
          <a:lstStyle>
            <a:lvl1pPr>
              <a:defRPr/>
            </a:lvl1pPr>
          </a:lstStyle>
          <a:p>
            <a:fld id="{2ADB3B2B-9652-4C45-BA69-F13BE5B1F731}" type="slidenum">
              <a:rPr lang="en-US"/>
              <a:pPr/>
              <a:t>‹#›</a:t>
            </a:fld>
            <a:endParaRPr lang="en-US"/>
          </a:p>
        </p:txBody>
      </p:sp>
    </p:spTree>
    <p:extLst>
      <p:ext uri="{BB962C8B-B14F-4D97-AF65-F5344CB8AC3E}">
        <p14:creationId xmlns:p14="http://schemas.microsoft.com/office/powerpoint/2010/main" val="6754667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ingle Column no imag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584310" y="393248"/>
            <a:ext cx="8460455" cy="1063412"/>
          </a:xfrm>
          <a:prstGeom prst="rect">
            <a:avLst/>
          </a:prstGeom>
        </p:spPr>
        <p:txBody>
          <a:bodyPr>
            <a:normAutofit/>
          </a:bodyPr>
          <a:lstStyle>
            <a:lvl1pPr algn="l">
              <a:defRPr sz="2800" b="1" i="0" cap="none" baseline="0">
                <a:solidFill>
                  <a:srgbClr val="0067A5"/>
                </a:solidFill>
                <a:latin typeface="+mj-lt"/>
                <a:ea typeface="Calibri" charset="0"/>
                <a:cs typeface="Arial"/>
              </a:defRPr>
            </a:lvl1pPr>
          </a:lstStyle>
          <a:p>
            <a:r>
              <a:rPr lang="en-GB" dirty="0"/>
              <a:t>PAGE MAIN HEADER can go onto two lines in UPPER or lower case</a:t>
            </a:r>
            <a:endParaRPr lang="en-US" dirty="0"/>
          </a:p>
        </p:txBody>
      </p:sp>
      <p:sp>
        <p:nvSpPr>
          <p:cNvPr id="5" name="Subtitle 2"/>
          <p:cNvSpPr>
            <a:spLocks noGrp="1"/>
          </p:cNvSpPr>
          <p:nvPr>
            <p:ph type="subTitle" idx="1" hasCustomPrompt="1"/>
          </p:nvPr>
        </p:nvSpPr>
        <p:spPr>
          <a:xfrm>
            <a:off x="609601" y="1456661"/>
            <a:ext cx="8406809" cy="584791"/>
          </a:xfrm>
          <a:prstGeom prst="rect">
            <a:avLst/>
          </a:prstGeom>
        </p:spPr>
        <p:txBody>
          <a:bodyPr anchor="t" anchorCtr="0">
            <a:normAutofit/>
          </a:bodyPr>
          <a:lstStyle>
            <a:lvl1pPr marL="0" indent="0" algn="l">
              <a:buNone/>
              <a:defRPr sz="2200" b="1" i="0" baseline="0">
                <a:solidFill>
                  <a:srgbClr val="00A3DB"/>
                </a:solidFill>
                <a:latin typeface="+mj-lt"/>
                <a:ea typeface="Calibri"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Page Sub Header</a:t>
            </a:r>
            <a:endParaRPr lang="en-US" dirty="0"/>
          </a:p>
        </p:txBody>
      </p:sp>
      <p:sp>
        <p:nvSpPr>
          <p:cNvPr id="6" name="Content Placeholder 3"/>
          <p:cNvSpPr>
            <a:spLocks noGrp="1"/>
          </p:cNvSpPr>
          <p:nvPr>
            <p:ph sz="half" idx="2" hasCustomPrompt="1"/>
          </p:nvPr>
        </p:nvSpPr>
        <p:spPr>
          <a:xfrm>
            <a:off x="609600" y="2196330"/>
            <a:ext cx="11015331" cy="3917391"/>
          </a:xfrm>
          <a:prstGeom prst="rect">
            <a:avLst/>
          </a:prstGeom>
        </p:spPr>
        <p:txBody>
          <a:bodyPr>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lang="en-US" sz="1200" b="0" i="1" kern="1200">
                <a:solidFill>
                  <a:schemeClr val="tx1">
                    <a:lumMod val="75000"/>
                    <a:lumOff val="25000"/>
                  </a:schemeClr>
                </a:solidFill>
                <a:latin typeface="+mn-lt"/>
                <a:ea typeface="Calibri" charset="0"/>
                <a:cs typeface="Arial"/>
              </a:defRPr>
            </a:lvl1pPr>
            <a:lvl2pPr marL="457200" indent="0">
              <a:lnSpc>
                <a:spcPct val="100000"/>
              </a:lnSpc>
              <a:spcAft>
                <a:spcPts val="600"/>
              </a:spcAft>
              <a:buFontTx/>
              <a:buNone/>
              <a:defRPr sz="1600" b="1" i="0">
                <a:solidFill>
                  <a:srgbClr val="00A3DB"/>
                </a:solidFill>
                <a:latin typeface="Calibri" charset="0"/>
                <a:ea typeface="Calibri" charset="0"/>
                <a:cs typeface="Calibri" charset="0"/>
              </a:defRPr>
            </a:lvl2pPr>
            <a:lvl3pPr marL="1143000" marR="0" indent="-228600" algn="l" defTabSz="457200" rtl="0" eaLnBrk="1" fontAlgn="auto" latinLnBrk="0" hangingPunct="1">
              <a:lnSpc>
                <a:spcPct val="100000"/>
              </a:lnSpc>
              <a:spcBef>
                <a:spcPct val="20000"/>
              </a:spcBef>
              <a:spcAft>
                <a:spcPts val="600"/>
              </a:spcAft>
              <a:buClrTx/>
              <a:buSzTx/>
              <a:buFont typeface="Arial"/>
              <a:buChar char="•"/>
              <a:tabLst/>
              <a:defRPr lang="en-US" sz="1200" b="0" i="0" kern="1200" dirty="0" smtClean="0">
                <a:solidFill>
                  <a:schemeClr val="tx1">
                    <a:lumMod val="75000"/>
                    <a:lumOff val="25000"/>
                  </a:schemeClr>
                </a:solidFill>
                <a:latin typeface="Calibri" charset="0"/>
                <a:ea typeface="Calibri" charset="0"/>
                <a:cs typeface="Calibri" charset="0"/>
              </a:defRPr>
            </a:lvl3pPr>
          </a:lstStyle>
          <a:p>
            <a:pPr marL="0" marR="0" lvl="0" indent="0" algn="l" defTabSz="457200" rtl="0" eaLnBrk="1" fontAlgn="auto" latinLnBrk="0" hangingPunct="1">
              <a:lnSpc>
                <a:spcPct val="100000"/>
              </a:lnSpc>
              <a:spcBef>
                <a:spcPct val="20000"/>
              </a:spcBef>
              <a:spcAft>
                <a:spcPts val="600"/>
              </a:spcAft>
              <a:buClrTx/>
              <a:buSzTx/>
              <a:buFontTx/>
              <a:buNone/>
              <a:tabLst/>
              <a:defRPr/>
            </a:pPr>
            <a:r>
              <a:rPr lang="en-US" sz="1200" b="0" i="0" kern="1200" baseline="0" dirty="0" err="1">
                <a:solidFill>
                  <a:schemeClr val="tx1">
                    <a:lumMod val="75000"/>
                    <a:lumOff val="25000"/>
                  </a:schemeClr>
                </a:solidFill>
                <a:latin typeface="Calibri" charset="0"/>
                <a:ea typeface="Calibri" charset="0"/>
                <a:cs typeface="Calibri" charset="0"/>
              </a:rPr>
              <a:t>Harum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quidel</a:t>
            </a:r>
            <a:r>
              <a:rPr lang="en-US" sz="1200" b="0" i="0" kern="1200" baseline="0" dirty="0">
                <a:solidFill>
                  <a:schemeClr val="tx1">
                    <a:lumMod val="75000"/>
                    <a:lumOff val="25000"/>
                  </a:schemeClr>
                </a:solidFill>
                <a:latin typeface="Calibri" charset="0"/>
                <a:ea typeface="Calibri" charset="0"/>
                <a:cs typeface="Calibri" charset="0"/>
              </a:rPr>
              <a:t> ipsum </a:t>
            </a:r>
            <a:r>
              <a:rPr lang="en-US" sz="1200" b="0" i="0" kern="1200" baseline="0" dirty="0" err="1">
                <a:solidFill>
                  <a:schemeClr val="tx1">
                    <a:lumMod val="75000"/>
                    <a:lumOff val="25000"/>
                  </a:schemeClr>
                </a:solidFill>
                <a:latin typeface="Calibri" charset="0"/>
                <a:ea typeface="Calibri" charset="0"/>
                <a:cs typeface="Calibri" charset="0"/>
              </a:rPr>
              <a:t>fugita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volutem</a:t>
            </a:r>
            <a:r>
              <a:rPr lang="en-US" sz="1200" b="0" i="0" kern="1200" baseline="0" dirty="0">
                <a:solidFill>
                  <a:schemeClr val="tx1">
                    <a:lumMod val="75000"/>
                    <a:lumOff val="25000"/>
                  </a:schemeClr>
                </a:solidFill>
                <a:latin typeface="Calibri" charset="0"/>
                <a:ea typeface="Calibri" charset="0"/>
                <a:cs typeface="Calibri" charset="0"/>
              </a:rPr>
              <a:t> quam </a:t>
            </a:r>
            <a:r>
              <a:rPr lang="en-US" sz="1200" b="0" i="0" kern="1200" baseline="0" dirty="0" err="1">
                <a:solidFill>
                  <a:schemeClr val="tx1">
                    <a:lumMod val="75000"/>
                    <a:lumOff val="25000"/>
                  </a:schemeClr>
                </a:solidFill>
                <a:latin typeface="Calibri" charset="0"/>
                <a:ea typeface="Calibri" charset="0"/>
                <a:cs typeface="Calibri" charset="0"/>
              </a:rPr>
              <a:t>repudantius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doloreriant</a:t>
            </a:r>
            <a:r>
              <a:rPr lang="en-US" sz="1200" b="0" i="0" kern="1200" baseline="0" dirty="0">
                <a:solidFill>
                  <a:schemeClr val="tx1">
                    <a:lumMod val="75000"/>
                    <a:lumOff val="25000"/>
                  </a:schemeClr>
                </a:solidFill>
                <a:latin typeface="Calibri" charset="0"/>
                <a:ea typeface="Calibri" charset="0"/>
                <a:cs typeface="Calibri" charset="0"/>
              </a:rPr>
              <a:t> as </a:t>
            </a:r>
            <a:r>
              <a:rPr lang="en-US" sz="1200" b="0" i="0" kern="1200" baseline="0" dirty="0" err="1">
                <a:solidFill>
                  <a:schemeClr val="tx1">
                    <a:lumMod val="75000"/>
                    <a:lumOff val="25000"/>
                  </a:schemeClr>
                </a:solidFill>
                <a:latin typeface="Calibri" charset="0"/>
                <a:ea typeface="Calibri" charset="0"/>
                <a:cs typeface="Calibri" charset="0"/>
              </a:rPr>
              <a:t>volorro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renimagnihil</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int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officid</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explici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destium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escillaborro</a:t>
            </a:r>
            <a:r>
              <a:rPr lang="en-US" sz="1200" b="0" i="0" kern="1200" baseline="0" dirty="0">
                <a:solidFill>
                  <a:schemeClr val="tx1">
                    <a:lumMod val="75000"/>
                    <a:lumOff val="25000"/>
                  </a:schemeClr>
                </a:solidFill>
                <a:latin typeface="Calibri" charset="0"/>
                <a:ea typeface="Calibri" charset="0"/>
                <a:cs typeface="Calibri" charset="0"/>
              </a:rPr>
              <a:t> quo </a:t>
            </a:r>
            <a:r>
              <a:rPr lang="en-US" sz="1200" b="0" i="0" kern="1200" baseline="0" dirty="0" err="1">
                <a:solidFill>
                  <a:schemeClr val="tx1">
                    <a:lumMod val="75000"/>
                    <a:lumOff val="25000"/>
                  </a:schemeClr>
                </a:solidFill>
                <a:latin typeface="Calibri" charset="0"/>
                <a:ea typeface="Calibri" charset="0"/>
                <a:cs typeface="Calibri" charset="0"/>
              </a:rPr>
              <a:t>blacea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apero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illum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ellupti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ullores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maximendunt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optia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vendae</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pellest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exeriorem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ipsam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restis</a:t>
            </a:r>
            <a:r>
              <a:rPr lang="en-US" sz="1200" b="0" i="0" kern="1200" baseline="0" dirty="0">
                <a:solidFill>
                  <a:schemeClr val="tx1">
                    <a:lumMod val="75000"/>
                    <a:lumOff val="25000"/>
                  </a:schemeClr>
                </a:solidFill>
                <a:latin typeface="Calibri" charset="0"/>
                <a:ea typeface="Calibri" charset="0"/>
                <a:cs typeface="Calibri" charset="0"/>
              </a:rPr>
              <a:t> dis </a:t>
            </a:r>
            <a:r>
              <a:rPr lang="en-US" sz="1200" b="0" i="0" kern="1200" baseline="0" dirty="0" err="1">
                <a:solidFill>
                  <a:schemeClr val="tx1">
                    <a:lumMod val="75000"/>
                    <a:lumOff val="25000"/>
                  </a:schemeClr>
                </a:solidFill>
                <a:latin typeface="Calibri" charset="0"/>
                <a:ea typeface="Calibri" charset="0"/>
                <a:cs typeface="Calibri" charset="0"/>
              </a:rPr>
              <a:t>aci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ulparum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litatquis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sunto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berion</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reperup</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tibeatur</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odis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digenecest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il</a:t>
            </a:r>
            <a:r>
              <a:rPr lang="en-US" sz="1200" b="0" i="0" kern="1200" baseline="0" dirty="0">
                <a:solidFill>
                  <a:schemeClr val="tx1">
                    <a:lumMod val="75000"/>
                    <a:lumOff val="25000"/>
                  </a:schemeClr>
                </a:solidFill>
                <a:latin typeface="Calibri" charset="0"/>
                <a:ea typeface="Calibri" charset="0"/>
                <a:cs typeface="Calibri" charset="0"/>
              </a:rPr>
              <a:t> in </a:t>
            </a:r>
            <a:r>
              <a:rPr lang="en-US" sz="1200" b="0" i="0" kern="1200" baseline="0" dirty="0" err="1">
                <a:solidFill>
                  <a:schemeClr val="tx1">
                    <a:lumMod val="75000"/>
                    <a:lumOff val="25000"/>
                  </a:schemeClr>
                </a:solidFill>
                <a:latin typeface="Calibri" charset="0"/>
                <a:ea typeface="Calibri" charset="0"/>
                <a:cs typeface="Calibri" charset="0"/>
              </a:rPr>
              <a:t>ererchil</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ipsam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quametusciet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offictatur</a:t>
            </a:r>
            <a:r>
              <a:rPr lang="en-US" sz="1200" b="0" i="0" kern="1200" baseline="0" dirty="0">
                <a:solidFill>
                  <a:schemeClr val="tx1">
                    <a:lumMod val="75000"/>
                    <a:lumOff val="25000"/>
                  </a:schemeClr>
                </a:solidFill>
                <a:latin typeface="Calibri" charset="0"/>
                <a:ea typeface="Calibri" charset="0"/>
                <a:cs typeface="Calibri" charset="0"/>
              </a:rPr>
              <a:t>?</a:t>
            </a:r>
          </a:p>
          <a:p>
            <a:pPr>
              <a:spcBef>
                <a:spcPts val="0"/>
              </a:spcBef>
              <a:spcAft>
                <a:spcPts val="600"/>
              </a:spcAft>
            </a:pPr>
            <a:r>
              <a:rPr lang="en-US" sz="1200" b="0" i="0" kern="1200" baseline="0" dirty="0">
                <a:solidFill>
                  <a:schemeClr val="tx1">
                    <a:lumMod val="75000"/>
                    <a:lumOff val="25000"/>
                  </a:schemeClr>
                </a:solidFill>
                <a:latin typeface="Calibri" charset="0"/>
                <a:ea typeface="Calibri" charset="0"/>
                <a:cs typeface="Calibri" charset="0"/>
              </a:rPr>
              <a:t>Body copy. </a:t>
            </a:r>
            <a:r>
              <a:rPr lang="en-US" sz="1200" b="0" i="0" kern="1200" baseline="0" dirty="0" err="1">
                <a:solidFill>
                  <a:schemeClr val="tx1">
                    <a:lumMod val="75000"/>
                    <a:lumOff val="25000"/>
                  </a:schemeClr>
                </a:solidFill>
                <a:latin typeface="Calibri" charset="0"/>
                <a:ea typeface="Calibri" charset="0"/>
                <a:cs typeface="Calibri" charset="0"/>
              </a:rPr>
              <a:t>Harum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quidel</a:t>
            </a:r>
            <a:r>
              <a:rPr lang="en-US" sz="1200" b="0" i="0" kern="1200" baseline="0" dirty="0">
                <a:solidFill>
                  <a:schemeClr val="tx1">
                    <a:lumMod val="75000"/>
                    <a:lumOff val="25000"/>
                  </a:schemeClr>
                </a:solidFill>
                <a:latin typeface="Calibri" charset="0"/>
                <a:ea typeface="Calibri" charset="0"/>
                <a:cs typeface="Calibri" charset="0"/>
              </a:rPr>
              <a:t> ipsum </a:t>
            </a:r>
            <a:r>
              <a:rPr lang="en-US" sz="1200" b="0" i="0" kern="1200" baseline="0" dirty="0" err="1">
                <a:solidFill>
                  <a:schemeClr val="tx1">
                    <a:lumMod val="75000"/>
                    <a:lumOff val="25000"/>
                  </a:schemeClr>
                </a:solidFill>
                <a:latin typeface="Calibri" charset="0"/>
                <a:ea typeface="Calibri" charset="0"/>
                <a:cs typeface="Calibri" charset="0"/>
              </a:rPr>
              <a:t>fugita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volutem</a:t>
            </a:r>
            <a:r>
              <a:rPr lang="en-US" sz="1200" b="0" i="0" kern="1200" baseline="0" dirty="0">
                <a:solidFill>
                  <a:schemeClr val="tx1">
                    <a:lumMod val="75000"/>
                    <a:lumOff val="25000"/>
                  </a:schemeClr>
                </a:solidFill>
                <a:latin typeface="Calibri" charset="0"/>
                <a:ea typeface="Calibri" charset="0"/>
                <a:cs typeface="Calibri" charset="0"/>
              </a:rPr>
              <a:t> quam </a:t>
            </a:r>
            <a:r>
              <a:rPr lang="en-US" sz="1200" b="0" i="0" kern="1200" baseline="0" dirty="0" err="1">
                <a:solidFill>
                  <a:schemeClr val="tx1">
                    <a:lumMod val="75000"/>
                    <a:lumOff val="25000"/>
                  </a:schemeClr>
                </a:solidFill>
                <a:latin typeface="Calibri" charset="0"/>
                <a:ea typeface="Calibri" charset="0"/>
                <a:cs typeface="Calibri" charset="0"/>
              </a:rPr>
              <a:t>repudantius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doloreriant</a:t>
            </a:r>
            <a:r>
              <a:rPr lang="en-US" sz="1200" b="0" i="0" kern="1200" baseline="0" dirty="0">
                <a:solidFill>
                  <a:schemeClr val="tx1">
                    <a:lumMod val="75000"/>
                    <a:lumOff val="25000"/>
                  </a:schemeClr>
                </a:solidFill>
                <a:latin typeface="Calibri" charset="0"/>
                <a:ea typeface="Calibri" charset="0"/>
                <a:cs typeface="Calibri" charset="0"/>
              </a:rPr>
              <a:t> as </a:t>
            </a:r>
            <a:r>
              <a:rPr lang="en-US" sz="1200" b="0" i="0" kern="1200" baseline="0" dirty="0" err="1">
                <a:solidFill>
                  <a:schemeClr val="tx1">
                    <a:lumMod val="75000"/>
                    <a:lumOff val="25000"/>
                  </a:schemeClr>
                </a:solidFill>
                <a:latin typeface="Calibri" charset="0"/>
                <a:ea typeface="Calibri" charset="0"/>
                <a:cs typeface="Calibri" charset="0"/>
              </a:rPr>
              <a:t>volorro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renimagnihil</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int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officid</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explici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destium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escillaborro</a:t>
            </a:r>
            <a:r>
              <a:rPr lang="en-US" sz="1200" b="0" i="0" kern="1200" baseline="0" dirty="0">
                <a:solidFill>
                  <a:schemeClr val="tx1">
                    <a:lumMod val="75000"/>
                    <a:lumOff val="25000"/>
                  </a:schemeClr>
                </a:solidFill>
                <a:latin typeface="Calibri" charset="0"/>
                <a:ea typeface="Calibri" charset="0"/>
                <a:cs typeface="Calibri" charset="0"/>
              </a:rPr>
              <a:t> quo </a:t>
            </a:r>
            <a:r>
              <a:rPr lang="en-US" sz="1200" b="0" i="0" kern="1200" baseline="0" dirty="0" err="1">
                <a:solidFill>
                  <a:schemeClr val="tx1">
                    <a:lumMod val="75000"/>
                    <a:lumOff val="25000"/>
                  </a:schemeClr>
                </a:solidFill>
                <a:latin typeface="Calibri" charset="0"/>
                <a:ea typeface="Calibri" charset="0"/>
                <a:cs typeface="Calibri" charset="0"/>
              </a:rPr>
              <a:t>blacea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apero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illum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ellupti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ullores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maximendunt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optia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vendae</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pellest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exeriorem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ipsam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restis</a:t>
            </a:r>
            <a:r>
              <a:rPr lang="en-US" sz="1200" b="0" i="0" kern="1200" baseline="0" dirty="0">
                <a:solidFill>
                  <a:schemeClr val="tx1">
                    <a:lumMod val="75000"/>
                    <a:lumOff val="25000"/>
                  </a:schemeClr>
                </a:solidFill>
                <a:latin typeface="Calibri" charset="0"/>
                <a:ea typeface="Calibri" charset="0"/>
                <a:cs typeface="Calibri" charset="0"/>
              </a:rPr>
              <a:t> dis </a:t>
            </a:r>
            <a:r>
              <a:rPr lang="en-US" sz="1200" b="0" i="0" kern="1200" baseline="0" dirty="0" err="1">
                <a:solidFill>
                  <a:schemeClr val="tx1">
                    <a:lumMod val="75000"/>
                    <a:lumOff val="25000"/>
                  </a:schemeClr>
                </a:solidFill>
                <a:latin typeface="Calibri" charset="0"/>
                <a:ea typeface="Calibri" charset="0"/>
                <a:cs typeface="Calibri" charset="0"/>
              </a:rPr>
              <a:t>aci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ulparum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litatquis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sunto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berion</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reperup</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tibeatur</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odis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digenecest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il</a:t>
            </a:r>
            <a:r>
              <a:rPr lang="en-US" sz="1200" b="0" i="0" kern="1200" baseline="0" dirty="0">
                <a:solidFill>
                  <a:schemeClr val="tx1">
                    <a:lumMod val="75000"/>
                    <a:lumOff val="25000"/>
                  </a:schemeClr>
                </a:solidFill>
                <a:latin typeface="Calibri" charset="0"/>
                <a:ea typeface="Calibri" charset="0"/>
                <a:cs typeface="Calibri" charset="0"/>
              </a:rPr>
              <a:t> in </a:t>
            </a:r>
            <a:r>
              <a:rPr lang="en-US" sz="1200" b="0" i="0" kern="1200" baseline="0" dirty="0" err="1">
                <a:solidFill>
                  <a:schemeClr val="tx1">
                    <a:lumMod val="75000"/>
                    <a:lumOff val="25000"/>
                  </a:schemeClr>
                </a:solidFill>
                <a:latin typeface="Calibri" charset="0"/>
                <a:ea typeface="Calibri" charset="0"/>
                <a:cs typeface="Calibri" charset="0"/>
              </a:rPr>
              <a:t>ererchil</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ipsam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quametusciet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offictatur</a:t>
            </a:r>
            <a:r>
              <a:rPr lang="en-US" sz="1200" b="0" i="0" kern="1200" baseline="0" dirty="0">
                <a:solidFill>
                  <a:schemeClr val="tx1">
                    <a:lumMod val="75000"/>
                    <a:lumOff val="25000"/>
                  </a:schemeClr>
                </a:solidFill>
                <a:latin typeface="Calibri" charset="0"/>
                <a:ea typeface="Calibri" charset="0"/>
                <a:cs typeface="Calibri" charset="0"/>
              </a:rPr>
              <a:t>?</a:t>
            </a:r>
          </a:p>
          <a:p>
            <a:pPr>
              <a:spcBef>
                <a:spcPts val="0"/>
              </a:spcBef>
              <a:spcAft>
                <a:spcPts val="600"/>
              </a:spcAft>
            </a:pPr>
            <a:endParaRPr lang="en-US" sz="1200" b="0" i="0" kern="1200" baseline="0" dirty="0">
              <a:solidFill>
                <a:schemeClr val="tx1">
                  <a:lumMod val="75000"/>
                  <a:lumOff val="25000"/>
                </a:schemeClr>
              </a:solidFill>
              <a:latin typeface="Calibri" charset="0"/>
              <a:ea typeface="Calibri" charset="0"/>
              <a:cs typeface="Calibri" charset="0"/>
            </a:endParaRPr>
          </a:p>
          <a:p>
            <a:pPr marL="108000" marR="0" indent="-108000" algn="l" defTabSz="457200" rtl="0" eaLnBrk="1" fontAlgn="auto" latinLnBrk="0" hangingPunct="1">
              <a:lnSpc>
                <a:spcPct val="100000"/>
              </a:lnSpc>
              <a:spcBef>
                <a:spcPts val="0"/>
              </a:spcBef>
              <a:spcAft>
                <a:spcPts val="600"/>
              </a:spcAft>
              <a:buClr>
                <a:srgbClr val="00A3DB"/>
              </a:buClr>
              <a:buSzTx/>
              <a:buFont typeface="Arial" charset="0"/>
              <a:buChar char="•"/>
              <a:tabLst/>
              <a:defRPr/>
            </a:pPr>
            <a:r>
              <a:rPr lang="en-US" sz="1200" b="0" i="0" kern="1200" baseline="0" dirty="0">
                <a:solidFill>
                  <a:schemeClr val="tx1">
                    <a:lumMod val="75000"/>
                    <a:lumOff val="25000"/>
                  </a:schemeClr>
                </a:solidFill>
                <a:latin typeface="Calibri" charset="0"/>
                <a:ea typeface="Calibri" charset="0"/>
                <a:cs typeface="Calibri" charset="0"/>
              </a:rPr>
              <a:t>Bullet copy. </a:t>
            </a:r>
            <a:r>
              <a:rPr lang="en-US" sz="1200" b="0" i="0" kern="1200" baseline="0" dirty="0" err="1">
                <a:solidFill>
                  <a:schemeClr val="tx1">
                    <a:lumMod val="75000"/>
                    <a:lumOff val="25000"/>
                  </a:schemeClr>
                </a:solidFill>
                <a:latin typeface="Calibri" charset="0"/>
                <a:ea typeface="Calibri" charset="0"/>
                <a:cs typeface="Calibri" charset="0"/>
              </a:rPr>
              <a:t>Harum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quidel</a:t>
            </a:r>
            <a:r>
              <a:rPr lang="en-US" sz="1200" b="0" i="0" kern="1200" baseline="0" dirty="0">
                <a:solidFill>
                  <a:schemeClr val="tx1">
                    <a:lumMod val="75000"/>
                    <a:lumOff val="25000"/>
                  </a:schemeClr>
                </a:solidFill>
                <a:latin typeface="Calibri" charset="0"/>
                <a:ea typeface="Calibri" charset="0"/>
                <a:cs typeface="Calibri" charset="0"/>
              </a:rPr>
              <a:t> ipsum </a:t>
            </a:r>
            <a:r>
              <a:rPr lang="en-US" sz="1200" b="0" i="0" kern="1200" baseline="0" dirty="0" err="1">
                <a:solidFill>
                  <a:schemeClr val="tx1">
                    <a:lumMod val="75000"/>
                    <a:lumOff val="25000"/>
                  </a:schemeClr>
                </a:solidFill>
                <a:latin typeface="Calibri" charset="0"/>
                <a:ea typeface="Calibri" charset="0"/>
                <a:cs typeface="Calibri" charset="0"/>
              </a:rPr>
              <a:t>fugita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volutem</a:t>
            </a:r>
            <a:r>
              <a:rPr lang="en-US" sz="1200" b="0" i="0" kern="1200" baseline="0" dirty="0">
                <a:solidFill>
                  <a:schemeClr val="tx1">
                    <a:lumMod val="75000"/>
                    <a:lumOff val="25000"/>
                  </a:schemeClr>
                </a:solidFill>
                <a:latin typeface="Calibri" charset="0"/>
                <a:ea typeface="Calibri" charset="0"/>
                <a:cs typeface="Calibri" charset="0"/>
              </a:rPr>
              <a:t> quam</a:t>
            </a:r>
          </a:p>
          <a:p>
            <a:pPr marL="108000" marR="0" indent="-108000" algn="l" defTabSz="457200" rtl="0" eaLnBrk="1" fontAlgn="auto" latinLnBrk="0" hangingPunct="1">
              <a:lnSpc>
                <a:spcPct val="100000"/>
              </a:lnSpc>
              <a:spcBef>
                <a:spcPts val="0"/>
              </a:spcBef>
              <a:spcAft>
                <a:spcPts val="600"/>
              </a:spcAft>
              <a:buClr>
                <a:srgbClr val="00A3DB"/>
              </a:buClr>
              <a:buSzTx/>
              <a:buFont typeface="Arial" charset="0"/>
              <a:buChar char="•"/>
              <a:tabLst/>
              <a:defRPr/>
            </a:pPr>
            <a:r>
              <a:rPr lang="en-US" sz="1200" b="0" i="0" kern="1200" baseline="0" dirty="0" err="1">
                <a:solidFill>
                  <a:schemeClr val="tx1">
                    <a:lumMod val="75000"/>
                    <a:lumOff val="25000"/>
                  </a:schemeClr>
                </a:solidFill>
                <a:latin typeface="Calibri" charset="0"/>
                <a:ea typeface="Calibri" charset="0"/>
                <a:cs typeface="Calibri" charset="0"/>
              </a:rPr>
              <a:t>Harum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quidel</a:t>
            </a:r>
            <a:r>
              <a:rPr lang="en-US" sz="1200" b="0" i="0" kern="1200" baseline="0" dirty="0">
                <a:solidFill>
                  <a:schemeClr val="tx1">
                    <a:lumMod val="75000"/>
                    <a:lumOff val="25000"/>
                  </a:schemeClr>
                </a:solidFill>
                <a:latin typeface="Calibri" charset="0"/>
                <a:ea typeface="Calibri" charset="0"/>
                <a:cs typeface="Calibri" charset="0"/>
              </a:rPr>
              <a:t> ipsum </a:t>
            </a:r>
            <a:r>
              <a:rPr lang="en-US" sz="1200" b="0" i="0" kern="1200" baseline="0" dirty="0" err="1">
                <a:solidFill>
                  <a:schemeClr val="tx1">
                    <a:lumMod val="75000"/>
                    <a:lumOff val="25000"/>
                  </a:schemeClr>
                </a:solidFill>
                <a:latin typeface="Calibri" charset="0"/>
                <a:ea typeface="Calibri" charset="0"/>
                <a:cs typeface="Calibri" charset="0"/>
              </a:rPr>
              <a:t>fugita</a:t>
            </a:r>
            <a:r>
              <a:rPr lang="en-US" sz="1200" b="0" i="0" kern="1200" baseline="0" dirty="0">
                <a:solidFill>
                  <a:schemeClr val="tx1">
                    <a:lumMod val="75000"/>
                    <a:lumOff val="25000"/>
                  </a:schemeClr>
                </a:solidFill>
                <a:latin typeface="Calibri" charset="0"/>
                <a:ea typeface="Calibri" charset="0"/>
                <a:cs typeface="Calibri" charset="0"/>
              </a:rPr>
              <a:t> </a:t>
            </a:r>
          </a:p>
          <a:p>
            <a:pPr marL="108000" marR="0" indent="-108000" algn="l" defTabSz="457200" rtl="0" eaLnBrk="1" fontAlgn="auto" latinLnBrk="0" hangingPunct="1">
              <a:lnSpc>
                <a:spcPct val="100000"/>
              </a:lnSpc>
              <a:spcBef>
                <a:spcPts val="0"/>
              </a:spcBef>
              <a:spcAft>
                <a:spcPts val="600"/>
              </a:spcAft>
              <a:buClr>
                <a:srgbClr val="00A3DB"/>
              </a:buClr>
              <a:buSzTx/>
              <a:buFont typeface="Arial" charset="0"/>
              <a:buChar char="•"/>
              <a:tabLst/>
              <a:defRPr/>
            </a:pPr>
            <a:r>
              <a:rPr lang="en-US" sz="1200" b="0" i="0" kern="1200" baseline="0" dirty="0" err="1">
                <a:solidFill>
                  <a:schemeClr val="tx1">
                    <a:lumMod val="75000"/>
                    <a:lumOff val="25000"/>
                  </a:schemeClr>
                </a:solidFill>
                <a:latin typeface="Calibri" charset="0"/>
                <a:ea typeface="Calibri" charset="0"/>
                <a:cs typeface="Calibri" charset="0"/>
              </a:rPr>
              <a:t>Haru</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quidel</a:t>
            </a:r>
            <a:r>
              <a:rPr lang="en-US" sz="1200" b="0" i="0" kern="1200" baseline="0" dirty="0">
                <a:solidFill>
                  <a:schemeClr val="tx1">
                    <a:lumMod val="75000"/>
                    <a:lumOff val="25000"/>
                  </a:schemeClr>
                </a:solidFill>
                <a:latin typeface="Calibri" charset="0"/>
                <a:ea typeface="Calibri" charset="0"/>
                <a:cs typeface="Calibri" charset="0"/>
              </a:rPr>
              <a:t> ipsum </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0" i="0" kern="1200" baseline="0" dirty="0">
              <a:solidFill>
                <a:schemeClr val="tx1">
                  <a:lumMod val="65000"/>
                  <a:lumOff val="35000"/>
                </a:schemeClr>
              </a:solidFill>
              <a:latin typeface="Calibri" charset="0"/>
              <a:ea typeface="Calibri" charset="0"/>
              <a:cs typeface="Calibri" charset="0"/>
            </a:endParaRPr>
          </a:p>
          <a:p>
            <a:pPr marL="0" marR="0" indent="0" algn="l" defTabSz="457200" rtl="0" eaLnBrk="1" fontAlgn="auto" latinLnBrk="0" hangingPunct="1">
              <a:lnSpc>
                <a:spcPct val="100000"/>
              </a:lnSpc>
              <a:spcBef>
                <a:spcPts val="0"/>
              </a:spcBef>
              <a:spcAft>
                <a:spcPts val="600"/>
              </a:spcAft>
              <a:buClrTx/>
              <a:buSzTx/>
              <a:buFont typeface="Arial"/>
              <a:buNone/>
              <a:tabLst/>
              <a:defRPr/>
            </a:pPr>
            <a:r>
              <a:rPr lang="en-US" sz="1600" b="1" i="0" kern="1200" baseline="0" dirty="0">
                <a:solidFill>
                  <a:srgbClr val="00A3DB"/>
                </a:solidFill>
                <a:latin typeface="Calibri" charset="0"/>
                <a:ea typeface="Calibri" charset="0"/>
                <a:cs typeface="Calibri" charset="0"/>
              </a:rPr>
              <a:t>Body sub header</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0" i="0" kern="1200" baseline="0" dirty="0">
                <a:solidFill>
                  <a:schemeClr val="tx1">
                    <a:lumMod val="75000"/>
                    <a:lumOff val="25000"/>
                  </a:schemeClr>
                </a:solidFill>
                <a:latin typeface="Calibri" charset="0"/>
                <a:ea typeface="Calibri" charset="0"/>
                <a:cs typeface="Calibri" charset="0"/>
              </a:rPr>
              <a:t>Body copy. </a:t>
            </a:r>
            <a:r>
              <a:rPr lang="en-US" sz="1200" b="0" i="0" kern="1200" baseline="0" dirty="0" err="1">
                <a:solidFill>
                  <a:schemeClr val="tx1">
                    <a:lumMod val="75000"/>
                    <a:lumOff val="25000"/>
                  </a:schemeClr>
                </a:solidFill>
                <a:latin typeface="Calibri" charset="0"/>
                <a:ea typeface="Calibri" charset="0"/>
                <a:cs typeface="Calibri" charset="0"/>
              </a:rPr>
              <a:t>Harum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quidel</a:t>
            </a:r>
            <a:r>
              <a:rPr lang="en-US" sz="1200" b="0" i="0" kern="1200" baseline="0" dirty="0">
                <a:solidFill>
                  <a:schemeClr val="tx1">
                    <a:lumMod val="75000"/>
                    <a:lumOff val="25000"/>
                  </a:schemeClr>
                </a:solidFill>
                <a:latin typeface="Calibri" charset="0"/>
                <a:ea typeface="Calibri" charset="0"/>
                <a:cs typeface="Calibri" charset="0"/>
              </a:rPr>
              <a:t> ipsum </a:t>
            </a:r>
            <a:r>
              <a:rPr lang="en-US" sz="1200" b="0" i="0" kern="1200" baseline="0" dirty="0" err="1">
                <a:solidFill>
                  <a:schemeClr val="tx1">
                    <a:lumMod val="75000"/>
                    <a:lumOff val="25000"/>
                  </a:schemeClr>
                </a:solidFill>
                <a:latin typeface="Calibri" charset="0"/>
                <a:ea typeface="Calibri" charset="0"/>
                <a:cs typeface="Calibri" charset="0"/>
              </a:rPr>
              <a:t>fugita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volutem</a:t>
            </a:r>
            <a:r>
              <a:rPr lang="en-US" sz="1200" b="0" i="0" kern="1200" baseline="0" dirty="0">
                <a:solidFill>
                  <a:schemeClr val="tx1">
                    <a:lumMod val="75000"/>
                    <a:lumOff val="25000"/>
                  </a:schemeClr>
                </a:solidFill>
                <a:latin typeface="Calibri" charset="0"/>
                <a:ea typeface="Calibri" charset="0"/>
                <a:cs typeface="Calibri" charset="0"/>
              </a:rPr>
              <a:t> quam </a:t>
            </a:r>
            <a:r>
              <a:rPr lang="en-US" sz="1200" b="0" i="0" kern="1200" baseline="0" dirty="0" err="1">
                <a:solidFill>
                  <a:schemeClr val="tx1">
                    <a:lumMod val="75000"/>
                    <a:lumOff val="25000"/>
                  </a:schemeClr>
                </a:solidFill>
                <a:latin typeface="Calibri" charset="0"/>
                <a:ea typeface="Calibri" charset="0"/>
                <a:cs typeface="Calibri" charset="0"/>
              </a:rPr>
              <a:t>repudantius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doloreriant</a:t>
            </a:r>
            <a:r>
              <a:rPr lang="en-US" sz="1200" b="0" i="0" kern="1200" baseline="0" dirty="0">
                <a:solidFill>
                  <a:schemeClr val="tx1">
                    <a:lumMod val="75000"/>
                    <a:lumOff val="25000"/>
                  </a:schemeClr>
                </a:solidFill>
                <a:latin typeface="Calibri" charset="0"/>
                <a:ea typeface="Calibri" charset="0"/>
                <a:cs typeface="Calibri" charset="0"/>
              </a:rPr>
              <a:t> as </a:t>
            </a:r>
            <a:r>
              <a:rPr lang="en-US" sz="1200" b="0" i="0" kern="1200" baseline="0" dirty="0" err="1">
                <a:solidFill>
                  <a:schemeClr val="tx1">
                    <a:lumMod val="75000"/>
                    <a:lumOff val="25000"/>
                  </a:schemeClr>
                </a:solidFill>
                <a:latin typeface="Calibri" charset="0"/>
                <a:ea typeface="Calibri" charset="0"/>
                <a:cs typeface="Calibri" charset="0"/>
              </a:rPr>
              <a:t>volorro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renimagnihil</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int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officid</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explici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destium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escillaborro</a:t>
            </a:r>
            <a:r>
              <a:rPr lang="en-US" sz="1200" b="0" i="0" kern="1200" baseline="0" dirty="0">
                <a:solidFill>
                  <a:schemeClr val="tx1">
                    <a:lumMod val="75000"/>
                    <a:lumOff val="25000"/>
                  </a:schemeClr>
                </a:solidFill>
                <a:latin typeface="Calibri" charset="0"/>
                <a:ea typeface="Calibri" charset="0"/>
                <a:cs typeface="Calibri" charset="0"/>
              </a:rPr>
              <a:t> quo </a:t>
            </a:r>
            <a:r>
              <a:rPr lang="en-US" sz="1200" b="0" i="0" kern="1200" baseline="0" dirty="0" err="1">
                <a:solidFill>
                  <a:schemeClr val="tx1">
                    <a:lumMod val="75000"/>
                    <a:lumOff val="25000"/>
                  </a:schemeClr>
                </a:solidFill>
                <a:latin typeface="Calibri" charset="0"/>
                <a:ea typeface="Calibri" charset="0"/>
                <a:cs typeface="Calibri" charset="0"/>
              </a:rPr>
              <a:t>blacea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apero</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illum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ellupti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ullores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maximendunt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optia</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vendae</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pellest</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exeriorem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ipsam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restis</a:t>
            </a:r>
            <a:r>
              <a:rPr lang="en-US" sz="1200" b="0" i="0" kern="1200" baseline="0" dirty="0">
                <a:solidFill>
                  <a:schemeClr val="tx1">
                    <a:lumMod val="75000"/>
                    <a:lumOff val="25000"/>
                  </a:schemeClr>
                </a:solidFill>
                <a:latin typeface="Calibri" charset="0"/>
                <a:ea typeface="Calibri" charset="0"/>
                <a:cs typeface="Calibri" charset="0"/>
              </a:rPr>
              <a:t> dis </a:t>
            </a:r>
            <a:r>
              <a:rPr lang="en-US" sz="1200" b="0" i="0" kern="1200" baseline="0" dirty="0" err="1">
                <a:solidFill>
                  <a:schemeClr val="tx1">
                    <a:lumMod val="75000"/>
                    <a:lumOff val="25000"/>
                  </a:schemeClr>
                </a:solidFill>
                <a:latin typeface="Calibri" charset="0"/>
                <a:ea typeface="Calibri" charset="0"/>
                <a:cs typeface="Calibri" charset="0"/>
              </a:rPr>
              <a:t>aci</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ulparum</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litatquis</a:t>
            </a:r>
            <a:r>
              <a:rPr lang="en-US" sz="1200" b="0" i="0" kern="1200" baseline="0" dirty="0">
                <a:solidFill>
                  <a:schemeClr val="tx1">
                    <a:lumMod val="75000"/>
                    <a:lumOff val="25000"/>
                  </a:schemeClr>
                </a:solidFill>
                <a:latin typeface="Calibri" charset="0"/>
                <a:ea typeface="Calibri" charset="0"/>
                <a:cs typeface="Calibri" charset="0"/>
              </a:rPr>
              <a:t> </a:t>
            </a:r>
            <a:r>
              <a:rPr lang="en-US" sz="1200" b="0" i="0" kern="1200" baseline="0" dirty="0" err="1">
                <a:solidFill>
                  <a:schemeClr val="tx1">
                    <a:lumMod val="75000"/>
                    <a:lumOff val="25000"/>
                  </a:schemeClr>
                </a:solidFill>
                <a:latin typeface="Calibri" charset="0"/>
                <a:ea typeface="Calibri" charset="0"/>
                <a:cs typeface="Calibri" charset="0"/>
              </a:rPr>
              <a:t>sunto</a:t>
            </a:r>
            <a:endParaRPr lang="en-US" sz="1200" b="0" i="0" kern="1200" baseline="0" dirty="0">
              <a:solidFill>
                <a:schemeClr val="tx1">
                  <a:lumMod val="75000"/>
                  <a:lumOff val="25000"/>
                </a:schemeClr>
              </a:solidFill>
              <a:latin typeface="Calibri" charset="0"/>
              <a:ea typeface="Calibri" charset="0"/>
              <a:cs typeface="Calibri" charset="0"/>
            </a:endParaRPr>
          </a:p>
          <a:p>
            <a:pPr marL="0" marR="0" lvl="0" indent="0" algn="l" defTabSz="457200" rtl="0" eaLnBrk="1" fontAlgn="auto" latinLnBrk="0" hangingPunct="1">
              <a:lnSpc>
                <a:spcPct val="100000"/>
              </a:lnSpc>
              <a:spcBef>
                <a:spcPct val="20000"/>
              </a:spcBef>
              <a:spcAft>
                <a:spcPts val="600"/>
              </a:spcAft>
              <a:buClrTx/>
              <a:buSzTx/>
              <a:buFontTx/>
              <a:buNone/>
              <a:tabLst/>
              <a:defRPr/>
            </a:pPr>
            <a:endParaRPr lang="en-US" dirty="0"/>
          </a:p>
        </p:txBody>
      </p:sp>
    </p:spTree>
    <p:extLst>
      <p:ext uri="{BB962C8B-B14F-4D97-AF65-F5344CB8AC3E}">
        <p14:creationId xmlns:p14="http://schemas.microsoft.com/office/powerpoint/2010/main" val="16583155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Bland slide with logo">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38230" y="5891365"/>
            <a:ext cx="1582057" cy="863491"/>
          </a:xfrm>
          <a:prstGeom prst="rect">
            <a:avLst/>
          </a:prstGeom>
        </p:spPr>
      </p:pic>
    </p:spTree>
    <p:extLst>
      <p:ext uri="{BB962C8B-B14F-4D97-AF65-F5344CB8AC3E}">
        <p14:creationId xmlns:p14="http://schemas.microsoft.com/office/powerpoint/2010/main" val="10226656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6" name="Text Placeholder 2"/>
          <p:cNvSpPr>
            <a:spLocks noGrp="1"/>
          </p:cNvSpPr>
          <p:nvPr>
            <p:ph type="body" sz="quarter" idx="13" hasCustomPrompt="1"/>
          </p:nvPr>
        </p:nvSpPr>
        <p:spPr>
          <a:xfrm>
            <a:off x="175847" y="6366578"/>
            <a:ext cx="3429000" cy="498475"/>
          </a:xfrm>
          <a:prstGeom prst="rect">
            <a:avLst/>
          </a:prstGeom>
        </p:spPr>
        <p:txBody>
          <a:bodyPr/>
          <a:lstStyle>
            <a:lvl1pPr marL="0" indent="0">
              <a:buNone/>
              <a:defRPr sz="1400">
                <a:solidFill>
                  <a:schemeClr val="tx2"/>
                </a:solidFill>
              </a:defRPr>
            </a:lvl1pPr>
          </a:lstStyle>
          <a:p>
            <a:pPr lvl="0"/>
            <a:r>
              <a:rPr lang="en-US"/>
              <a:t>Presentation name</a:t>
            </a:r>
            <a:endParaRPr lang="en-US" dirty="0"/>
          </a:p>
        </p:txBody>
      </p:sp>
      <p:sp>
        <p:nvSpPr>
          <p:cNvPr id="2" name="Title 1"/>
          <p:cNvSpPr>
            <a:spLocks noGrp="1"/>
          </p:cNvSpPr>
          <p:nvPr>
            <p:ph type="title" hasCustomPrompt="1"/>
          </p:nvPr>
        </p:nvSpPr>
        <p:spPr/>
        <p:txBody>
          <a:bodyPr/>
          <a:lstStyle/>
          <a:p>
            <a:r>
              <a:rPr lang="en-US" dirty="0"/>
              <a:t>Table of contents</a:t>
            </a:r>
          </a:p>
        </p:txBody>
      </p:sp>
      <p:sp>
        <p:nvSpPr>
          <p:cNvPr id="9" name="Slide Number Placeholder 5"/>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fld id="{EDE6E596-3100-41FF-BD1E-AE971156FCE4}" type="slidenum">
              <a:rPr lang="en-GB" smtClean="0"/>
              <a:pPr/>
              <a:t>‹#›</a:t>
            </a:fld>
            <a:endParaRPr lang="en-GB"/>
          </a:p>
        </p:txBody>
      </p:sp>
    </p:spTree>
    <p:extLst>
      <p:ext uri="{BB962C8B-B14F-4D97-AF65-F5344CB8AC3E}">
        <p14:creationId xmlns:p14="http://schemas.microsoft.com/office/powerpoint/2010/main" val="4792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p:cNvSpPr>
            <a:spLocks noGrp="1"/>
          </p:cNvSpPr>
          <p:nvPr>
            <p:ph type="ftr" sz="quarter" idx="10"/>
          </p:nvPr>
        </p:nvSpPr>
        <p:spPr/>
        <p:txBody>
          <a:bodyPr/>
          <a:lstStyle>
            <a:lvl1pPr>
              <a:defRPr/>
            </a:lvl1pPr>
          </a:lstStyle>
          <a:p>
            <a:r>
              <a:rPr lang="en-US"/>
              <a:t>'Select View-Header and Footer' and insert footer text for all slides</a:t>
            </a:r>
          </a:p>
        </p:txBody>
      </p:sp>
      <p:sp>
        <p:nvSpPr>
          <p:cNvPr id="5" name="Slide Number Placeholder 4"/>
          <p:cNvSpPr>
            <a:spLocks noGrp="1"/>
          </p:cNvSpPr>
          <p:nvPr>
            <p:ph type="sldNum" sz="quarter" idx="11"/>
          </p:nvPr>
        </p:nvSpPr>
        <p:spPr/>
        <p:txBody>
          <a:bodyPr/>
          <a:lstStyle>
            <a:lvl1pPr>
              <a:defRPr/>
            </a:lvl1pPr>
          </a:lstStyle>
          <a:p>
            <a:fld id="{2ADB3B2B-9652-4C45-BA69-F13BE5B1F731}" type="slidenum">
              <a:rPr lang="en-US"/>
              <a:pPr/>
              <a:t>‹#›</a:t>
            </a:fld>
            <a:endParaRPr lang="en-US"/>
          </a:p>
        </p:txBody>
      </p:sp>
    </p:spTree>
    <p:extLst>
      <p:ext uri="{BB962C8B-B14F-4D97-AF65-F5344CB8AC3E}">
        <p14:creationId xmlns:p14="http://schemas.microsoft.com/office/powerpoint/2010/main" val="3347712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hree step">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C8C30C1-4DE9-B54C-B975-EF03A27B90A8}"/>
              </a:ext>
            </a:extLst>
          </p:cNvPr>
          <p:cNvSpPr>
            <a:spLocks noGrp="1"/>
          </p:cNvSpPr>
          <p:nvPr>
            <p:ph type="pic" sz="quarter" idx="16"/>
          </p:nvPr>
        </p:nvSpPr>
        <p:spPr>
          <a:xfrm>
            <a:off x="4268558" y="2404017"/>
            <a:ext cx="7306148" cy="3800155"/>
          </a:xfrm>
          <a:solidFill>
            <a:schemeClr val="tx2"/>
          </a:solidFill>
        </p:spPr>
        <p:txBody>
          <a:bodyPr tIns="720000" rIns="0" bIns="0" anchor="ctr" anchorCtr="1"/>
          <a:lstStyle>
            <a:lvl1pPr algn="ctr">
              <a:defRPr sz="1361"/>
            </a:lvl1pPr>
          </a:lstStyle>
          <a:p>
            <a:r>
              <a:rPr lang="en-GB" dirty="0"/>
              <a:t>Click icon to add picture</a:t>
            </a:r>
          </a:p>
        </p:txBody>
      </p:sp>
      <p:sp>
        <p:nvSpPr>
          <p:cNvPr id="3" name="Slide Number Placeholder 2">
            <a:extLst>
              <a:ext uri="{FF2B5EF4-FFF2-40B4-BE49-F238E27FC236}">
                <a16:creationId xmlns:a16="http://schemas.microsoft.com/office/drawing/2014/main" id="{CEFC2ABD-9250-1943-B780-15C9313AD3FB}"/>
              </a:ext>
            </a:extLst>
          </p:cNvPr>
          <p:cNvSpPr>
            <a:spLocks noGrp="1"/>
          </p:cNvSpPr>
          <p:nvPr>
            <p:ph type="sldNum" sz="quarter" idx="10"/>
          </p:nvPr>
        </p:nvSpPr>
        <p:spPr/>
        <p:txBody>
          <a:bodyPr/>
          <a:lstStyle>
            <a:lvl1pPr>
              <a:defRPr>
                <a:solidFill>
                  <a:schemeClr val="accent1"/>
                </a:solidFill>
              </a:defRPr>
            </a:lvl1pPr>
          </a:lstStyle>
          <a:p>
            <a:fld id="{86CB4B4D-7CA3-9044-876B-883B54F8677D}" type="slidenum">
              <a:rPr lang="en-GB" smtClean="0"/>
              <a:pPr/>
              <a:t>‹#›</a:t>
            </a:fld>
            <a:endParaRPr lang="en-GB" dirty="0"/>
          </a:p>
        </p:txBody>
      </p:sp>
      <p:sp>
        <p:nvSpPr>
          <p:cNvPr id="4" name="Footer Placeholder 3">
            <a:extLst>
              <a:ext uri="{FF2B5EF4-FFF2-40B4-BE49-F238E27FC236}">
                <a16:creationId xmlns:a16="http://schemas.microsoft.com/office/drawing/2014/main" id="{E9B17EFA-35C5-934A-A9EA-C9CF3AC29898}"/>
              </a:ext>
            </a:extLst>
          </p:cNvPr>
          <p:cNvSpPr>
            <a:spLocks noGrp="1"/>
          </p:cNvSpPr>
          <p:nvPr>
            <p:ph type="ftr" sz="quarter" idx="11"/>
          </p:nvPr>
        </p:nvSpPr>
        <p:spPr/>
        <p:txBody>
          <a:bodyPr/>
          <a:lstStyle>
            <a:lvl1pPr>
              <a:defRPr>
                <a:solidFill>
                  <a:schemeClr val="accent1"/>
                </a:solidFill>
              </a:defRPr>
            </a:lvl1pPr>
          </a:lstStyle>
          <a:p>
            <a:pPr algn="l"/>
            <a:r>
              <a:rPr lang="en-GB"/>
              <a:t>SSIs: Getting ahead. Staying ahead.</a:t>
            </a:r>
            <a:endParaRPr lang="en-GB" dirty="0"/>
          </a:p>
        </p:txBody>
      </p:sp>
      <p:sp>
        <p:nvSpPr>
          <p:cNvPr id="11" name="Content Placeholder 5">
            <a:extLst>
              <a:ext uri="{FF2B5EF4-FFF2-40B4-BE49-F238E27FC236}">
                <a16:creationId xmlns:a16="http://schemas.microsoft.com/office/drawing/2014/main" id="{3B7D25E5-59F0-E94C-AC17-65AAD37F87BD}"/>
              </a:ext>
            </a:extLst>
          </p:cNvPr>
          <p:cNvSpPr>
            <a:spLocks noGrp="1"/>
          </p:cNvSpPr>
          <p:nvPr>
            <p:ph sz="quarter" idx="12" hasCustomPrompt="1"/>
          </p:nvPr>
        </p:nvSpPr>
        <p:spPr>
          <a:xfrm>
            <a:off x="619101" y="4303444"/>
            <a:ext cx="3653559" cy="1900727"/>
          </a:xfrm>
          <a:solidFill>
            <a:schemeClr val="accent1"/>
          </a:solidFill>
        </p:spPr>
        <p:txBody>
          <a:bodyPr lIns="144000" tIns="144000" rIns="72000" bIns="72000"/>
          <a:lstStyle>
            <a:lvl1pPr>
              <a:lnSpc>
                <a:spcPct val="90000"/>
              </a:lnSpc>
              <a:spcBef>
                <a:spcPts val="0"/>
              </a:spcBef>
              <a:defRPr>
                <a:solidFill>
                  <a:schemeClr val="bg1"/>
                </a:solidFill>
                <a:latin typeface="+mj-lt"/>
              </a:defRPr>
            </a:lvl1pPr>
            <a:lvl2pPr>
              <a:lnSpc>
                <a:spcPct val="90000"/>
              </a:lnSpc>
              <a:spcBef>
                <a:spcPts val="0"/>
              </a:spcBef>
              <a:defRPr>
                <a:solidFill>
                  <a:schemeClr val="bg1"/>
                </a:solidFill>
                <a:latin typeface="+mj-lt"/>
              </a:defRPr>
            </a:lvl2pPr>
            <a:lvl3pPr>
              <a:lnSpc>
                <a:spcPct val="90000"/>
              </a:lnSpc>
              <a:spcBef>
                <a:spcPts val="0"/>
              </a:spcBef>
              <a:defRPr>
                <a:solidFill>
                  <a:schemeClr val="bg1"/>
                </a:solidFill>
                <a:latin typeface="+mj-lt"/>
              </a:defRPr>
            </a:lvl3pPr>
            <a:lvl4pPr>
              <a:lnSpc>
                <a:spcPct val="90000"/>
              </a:lnSpc>
              <a:spcBef>
                <a:spcPts val="0"/>
              </a:spcBef>
              <a:defRPr>
                <a:solidFill>
                  <a:schemeClr val="bg1"/>
                </a:solidFill>
                <a:latin typeface="+mj-lt"/>
              </a:defRPr>
            </a:lvl4pPr>
            <a:lvl5pPr>
              <a:lnSpc>
                <a:spcPct val="90000"/>
              </a:lnSpc>
              <a:spcBef>
                <a:spcPts val="0"/>
              </a:spcBef>
              <a:defRPr>
                <a:solidFill>
                  <a:schemeClr val="bg1"/>
                </a:solidFill>
                <a:latin typeface="+mj-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Content Placeholder 5">
            <a:extLst>
              <a:ext uri="{FF2B5EF4-FFF2-40B4-BE49-F238E27FC236}">
                <a16:creationId xmlns:a16="http://schemas.microsoft.com/office/drawing/2014/main" id="{565047B2-1F7A-5A41-BC51-4D9BDD294B40}"/>
              </a:ext>
            </a:extLst>
          </p:cNvPr>
          <p:cNvSpPr>
            <a:spLocks noGrp="1"/>
          </p:cNvSpPr>
          <p:nvPr>
            <p:ph sz="quarter" idx="14" hasCustomPrompt="1"/>
          </p:nvPr>
        </p:nvSpPr>
        <p:spPr>
          <a:xfrm>
            <a:off x="4270970" y="2404017"/>
            <a:ext cx="3653559" cy="1900727"/>
          </a:xfrm>
          <a:solidFill>
            <a:schemeClr val="accent1"/>
          </a:solidFill>
        </p:spPr>
        <p:txBody>
          <a:bodyPr lIns="144000" tIns="144000" rIns="72000" bIns="72000"/>
          <a:lstStyle>
            <a:lvl1pPr>
              <a:lnSpc>
                <a:spcPct val="90000"/>
              </a:lnSpc>
              <a:spcBef>
                <a:spcPts val="0"/>
              </a:spcBef>
              <a:defRPr>
                <a:solidFill>
                  <a:schemeClr val="bg1"/>
                </a:solidFill>
                <a:latin typeface="+mj-lt"/>
              </a:defRPr>
            </a:lvl1pPr>
            <a:lvl2pPr>
              <a:lnSpc>
                <a:spcPct val="90000"/>
              </a:lnSpc>
              <a:spcBef>
                <a:spcPts val="0"/>
              </a:spcBef>
              <a:defRPr>
                <a:solidFill>
                  <a:schemeClr val="bg1"/>
                </a:solidFill>
                <a:latin typeface="+mj-lt"/>
              </a:defRPr>
            </a:lvl2pPr>
            <a:lvl3pPr>
              <a:lnSpc>
                <a:spcPct val="90000"/>
              </a:lnSpc>
              <a:spcBef>
                <a:spcPts val="0"/>
              </a:spcBef>
              <a:defRPr>
                <a:solidFill>
                  <a:schemeClr val="bg1"/>
                </a:solidFill>
                <a:latin typeface="+mj-lt"/>
              </a:defRPr>
            </a:lvl3pPr>
            <a:lvl4pPr>
              <a:lnSpc>
                <a:spcPct val="90000"/>
              </a:lnSpc>
              <a:spcBef>
                <a:spcPts val="0"/>
              </a:spcBef>
              <a:defRPr>
                <a:solidFill>
                  <a:schemeClr val="bg1"/>
                </a:solidFill>
                <a:latin typeface="+mj-lt"/>
              </a:defRPr>
            </a:lvl4pPr>
            <a:lvl5pPr>
              <a:lnSpc>
                <a:spcPct val="90000"/>
              </a:lnSpc>
              <a:spcBef>
                <a:spcPts val="0"/>
              </a:spcBef>
              <a:defRPr>
                <a:solidFill>
                  <a:schemeClr val="bg1"/>
                </a:solidFill>
                <a:latin typeface="+mj-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5">
            <a:extLst>
              <a:ext uri="{FF2B5EF4-FFF2-40B4-BE49-F238E27FC236}">
                <a16:creationId xmlns:a16="http://schemas.microsoft.com/office/drawing/2014/main" id="{E1783034-C971-034B-8543-9FF9060CA37D}"/>
              </a:ext>
            </a:extLst>
          </p:cNvPr>
          <p:cNvSpPr>
            <a:spLocks noGrp="1"/>
          </p:cNvSpPr>
          <p:nvPr>
            <p:ph sz="quarter" idx="15" hasCustomPrompt="1"/>
          </p:nvPr>
        </p:nvSpPr>
        <p:spPr>
          <a:xfrm>
            <a:off x="7922838" y="506013"/>
            <a:ext cx="3653559" cy="1900727"/>
          </a:xfrm>
          <a:solidFill>
            <a:schemeClr val="accent1"/>
          </a:solidFill>
        </p:spPr>
        <p:txBody>
          <a:bodyPr lIns="144000" tIns="144000" rIns="72000" bIns="72000"/>
          <a:lstStyle>
            <a:lvl1pPr>
              <a:lnSpc>
                <a:spcPct val="90000"/>
              </a:lnSpc>
              <a:spcBef>
                <a:spcPts val="0"/>
              </a:spcBef>
              <a:defRPr>
                <a:solidFill>
                  <a:schemeClr val="bg1"/>
                </a:solidFill>
                <a:latin typeface="+mj-lt"/>
              </a:defRPr>
            </a:lvl1pPr>
            <a:lvl2pPr>
              <a:lnSpc>
                <a:spcPct val="90000"/>
              </a:lnSpc>
              <a:spcBef>
                <a:spcPts val="0"/>
              </a:spcBef>
              <a:defRPr>
                <a:solidFill>
                  <a:schemeClr val="bg1"/>
                </a:solidFill>
                <a:latin typeface="+mj-lt"/>
              </a:defRPr>
            </a:lvl2pPr>
            <a:lvl3pPr>
              <a:lnSpc>
                <a:spcPct val="90000"/>
              </a:lnSpc>
              <a:spcBef>
                <a:spcPts val="0"/>
              </a:spcBef>
              <a:defRPr>
                <a:solidFill>
                  <a:schemeClr val="bg1"/>
                </a:solidFill>
                <a:latin typeface="+mj-lt"/>
              </a:defRPr>
            </a:lvl3pPr>
            <a:lvl4pPr>
              <a:lnSpc>
                <a:spcPct val="90000"/>
              </a:lnSpc>
              <a:spcBef>
                <a:spcPts val="0"/>
              </a:spcBef>
              <a:defRPr>
                <a:solidFill>
                  <a:schemeClr val="bg1"/>
                </a:solidFill>
                <a:latin typeface="+mj-lt"/>
              </a:defRPr>
            </a:lvl4pPr>
            <a:lvl5pPr>
              <a:lnSpc>
                <a:spcPct val="90000"/>
              </a:lnSpc>
              <a:spcBef>
                <a:spcPts val="0"/>
              </a:spcBef>
              <a:defRPr>
                <a:solidFill>
                  <a:schemeClr val="bg1"/>
                </a:solidFill>
                <a:latin typeface="+mj-l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7">
            <a:extLst>
              <a:ext uri="{FF2B5EF4-FFF2-40B4-BE49-F238E27FC236}">
                <a16:creationId xmlns:a16="http://schemas.microsoft.com/office/drawing/2014/main" id="{C9615F55-089A-B142-B2A1-D4ED92D696C1}"/>
              </a:ext>
            </a:extLst>
          </p:cNvPr>
          <p:cNvSpPr>
            <a:spLocks noGrp="1"/>
          </p:cNvSpPr>
          <p:nvPr>
            <p:ph type="body" sz="quarter" idx="17" hasCustomPrompt="1"/>
          </p:nvPr>
        </p:nvSpPr>
        <p:spPr>
          <a:xfrm>
            <a:off x="619103" y="1175163"/>
            <a:ext cx="10956571" cy="1250417"/>
          </a:xfrm>
        </p:spPr>
        <p:txBody>
          <a:bodyPr/>
          <a:lstStyle>
            <a:lvl1pPr>
              <a:spcBef>
                <a:spcPts val="0"/>
              </a:spcBef>
              <a:spcAft>
                <a:spcPts val="635"/>
              </a:spcAft>
              <a:defRPr sz="2177" baseline="0">
                <a:solidFill>
                  <a:schemeClr val="accent1"/>
                </a:solidFill>
                <a:latin typeface="+mj-lt"/>
              </a:defRPr>
            </a:lvl1pPr>
            <a:lvl2pPr>
              <a:spcBef>
                <a:spcPts val="0"/>
              </a:spcBef>
              <a:defRPr sz="3992" b="1" i="0" baseline="0">
                <a:solidFill>
                  <a:schemeClr val="accent1"/>
                </a:solidFill>
                <a:latin typeface="+mj-lt"/>
              </a:defRPr>
            </a:lvl2pPr>
            <a:lvl3pPr>
              <a:spcBef>
                <a:spcPts val="0"/>
              </a:spcBef>
              <a:defRPr sz="4082" b="1" i="0" baseline="0">
                <a:solidFill>
                  <a:srgbClr val="34A93A"/>
                </a:solidFill>
                <a:latin typeface="Molnlycke Din" panose="02000503040000020004" pitchFamily="2" charset="77"/>
              </a:defRPr>
            </a:lvl3pPr>
            <a:lvl4pPr>
              <a:spcBef>
                <a:spcPts val="0"/>
              </a:spcBef>
              <a:defRPr sz="4082" b="1" i="0" baseline="0">
                <a:solidFill>
                  <a:srgbClr val="34A93A"/>
                </a:solidFill>
                <a:latin typeface="Molnlycke Din" panose="02000503040000020004" pitchFamily="2" charset="77"/>
              </a:defRPr>
            </a:lvl4pPr>
            <a:lvl5pPr>
              <a:spcBef>
                <a:spcPts val="0"/>
              </a:spcBef>
              <a:defRPr sz="4082" b="1" i="0" baseline="0">
                <a:solidFill>
                  <a:srgbClr val="34A93A"/>
                </a:solidFill>
                <a:latin typeface="Molnlycke Din" panose="02000503040000020004" pitchFamily="2" charset="77"/>
              </a:defRPr>
            </a:lvl5pPr>
          </a:lstStyle>
          <a:p>
            <a:pPr lvl="0"/>
            <a:r>
              <a:rPr lang="en-GB" dirty="0"/>
              <a:t>[Three step]</a:t>
            </a:r>
          </a:p>
          <a:p>
            <a:pPr lvl="1"/>
            <a:r>
              <a:rPr lang="en-GB" dirty="0"/>
              <a:t>Second level</a:t>
            </a:r>
          </a:p>
        </p:txBody>
      </p:sp>
    </p:spTree>
    <p:extLst>
      <p:ext uri="{BB962C8B-B14F-4D97-AF65-F5344CB8AC3E}">
        <p14:creationId xmlns:p14="http://schemas.microsoft.com/office/powerpoint/2010/main" val="4359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40">
          <p15:clr>
            <a:srgbClr val="FBAE40"/>
          </p15:clr>
        </p15:guide>
        <p15:guide id="4" orient="horz" pos="312">
          <p15:clr>
            <a:srgbClr val="FBAE40"/>
          </p15:clr>
        </p15:guide>
        <p15:guide id="5" orient="horz" pos="864">
          <p15:clr>
            <a:srgbClr val="FBAE40"/>
          </p15:clr>
        </p15:guide>
        <p15:guide id="6" orient="horz" pos="4308">
          <p15:clr>
            <a:srgbClr val="FBAE40"/>
          </p15:clr>
        </p15:guide>
        <p15:guide id="7" pos="6394">
          <p15:clr>
            <a:srgbClr val="FBAE40"/>
          </p15:clr>
        </p15:guide>
        <p15:guide id="8" pos="2358">
          <p15:clr>
            <a:srgbClr val="FBAE40"/>
          </p15:clr>
        </p15:guide>
        <p15:guide id="9" pos="437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319AD-5DE6-0821-8A1F-48227D9B437B}"/>
              </a:ext>
            </a:extLst>
          </p:cNvPr>
          <p:cNvSpPr>
            <a:spLocks noGrp="1"/>
          </p:cNvSpPr>
          <p:nvPr>
            <p:ph type="ctrTitle" hasCustomPrompt="1"/>
          </p:nvPr>
        </p:nvSpPr>
        <p:spPr>
          <a:xfrm>
            <a:off x="345440" y="1298827"/>
            <a:ext cx="6119528" cy="2387600"/>
          </a:xfrm>
        </p:spPr>
        <p:txBody>
          <a:bodyPr anchor="b">
            <a:normAutofit/>
          </a:bodyPr>
          <a:lstStyle>
            <a:lvl1pPr algn="l">
              <a:defRPr sz="54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59BF9D50-EBB6-9BA9-3DD2-20168E569BAB}"/>
              </a:ext>
            </a:extLst>
          </p:cNvPr>
          <p:cNvSpPr>
            <a:spLocks noGrp="1"/>
          </p:cNvSpPr>
          <p:nvPr>
            <p:ph type="subTitle" idx="1" hasCustomPrompt="1"/>
          </p:nvPr>
        </p:nvSpPr>
        <p:spPr>
          <a:xfrm>
            <a:off x="345440" y="3987049"/>
            <a:ext cx="6119528"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4B4BACCB-E3A2-E368-37DB-8BCE80648D64}"/>
              </a:ext>
            </a:extLst>
          </p:cNvPr>
          <p:cNvSpPr>
            <a:spLocks noGrp="1"/>
          </p:cNvSpPr>
          <p:nvPr>
            <p:ph type="sldNum" sz="quarter" idx="12"/>
          </p:nvPr>
        </p:nvSpPr>
        <p:spPr/>
        <p:txBody>
          <a:bodyPr/>
          <a:lstStyle>
            <a:lvl1pPr>
              <a:defRPr>
                <a:solidFill>
                  <a:schemeClr val="bg1"/>
                </a:solidFill>
              </a:defRPr>
            </a:lvl1pPr>
          </a:lstStyle>
          <a:p>
            <a:fld id="{FB61EEEA-DD8F-6744-8D99-DA767C586B52}" type="slidenum">
              <a:rPr lang="en-US" smtClean="0"/>
              <a:pPr/>
              <a:t>‹#›</a:t>
            </a:fld>
            <a:endParaRPr lang="en-US"/>
          </a:p>
        </p:txBody>
      </p:sp>
      <p:pic>
        <p:nvPicPr>
          <p:cNvPr id="4" name="Picture 3">
            <a:extLst>
              <a:ext uri="{FF2B5EF4-FFF2-40B4-BE49-F238E27FC236}">
                <a16:creationId xmlns:a16="http://schemas.microsoft.com/office/drawing/2014/main" id="{4DD50DB7-3B82-A8FC-AE39-63919D6B18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20343" y="342236"/>
            <a:ext cx="1343178" cy="305764"/>
          </a:xfrm>
          <a:prstGeom prst="rect">
            <a:avLst/>
          </a:prstGeom>
        </p:spPr>
      </p:pic>
    </p:spTree>
    <p:extLst>
      <p:ext uri="{BB962C8B-B14F-4D97-AF65-F5344CB8AC3E}">
        <p14:creationId xmlns:p14="http://schemas.microsoft.com/office/powerpoint/2010/main" val="24854052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genda_1">
    <p:bg>
      <p:bgPr>
        <a:solidFill>
          <a:schemeClr val="bg1">
            <a:alpha val="6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50364B-F5EE-E2AE-3E91-5ECD9875AF59}"/>
              </a:ext>
            </a:extLst>
          </p:cNvPr>
          <p:cNvSpPr>
            <a:spLocks noGrp="1"/>
          </p:cNvSpPr>
          <p:nvPr>
            <p:ph type="sldNum" sz="quarter" idx="10"/>
          </p:nvPr>
        </p:nvSpPr>
        <p:spPr/>
        <p:txBody>
          <a:bodyPr/>
          <a:lstStyle/>
          <a:p>
            <a:fld id="{FB61EEEA-DD8F-6744-8D99-DA767C586B52}" type="slidenum">
              <a:rPr lang="en-US" smtClean="0"/>
              <a:t>‹#›</a:t>
            </a:fld>
            <a:endParaRPr lang="en-US"/>
          </a:p>
        </p:txBody>
      </p:sp>
      <p:pic>
        <p:nvPicPr>
          <p:cNvPr id="4" name="Picture 3">
            <a:extLst>
              <a:ext uri="{FF2B5EF4-FFF2-40B4-BE49-F238E27FC236}">
                <a16:creationId xmlns:a16="http://schemas.microsoft.com/office/drawing/2014/main" id="{EA017156-65BE-44D5-DDCB-415A81ABDF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21013" y="342235"/>
            <a:ext cx="1335707" cy="305764"/>
          </a:xfrm>
          <a:prstGeom prst="rect">
            <a:avLst/>
          </a:prstGeom>
        </p:spPr>
      </p:pic>
      <p:sp>
        <p:nvSpPr>
          <p:cNvPr id="5" name="Title 1">
            <a:extLst>
              <a:ext uri="{FF2B5EF4-FFF2-40B4-BE49-F238E27FC236}">
                <a16:creationId xmlns:a16="http://schemas.microsoft.com/office/drawing/2014/main" id="{A9205E0F-1C9B-5755-2B65-98662F6A9702}"/>
              </a:ext>
            </a:extLst>
          </p:cNvPr>
          <p:cNvSpPr>
            <a:spLocks noGrp="1"/>
          </p:cNvSpPr>
          <p:nvPr>
            <p:ph type="title" hasCustomPrompt="1"/>
          </p:nvPr>
        </p:nvSpPr>
        <p:spPr>
          <a:xfrm>
            <a:off x="345440" y="588936"/>
            <a:ext cx="9926320" cy="846920"/>
          </a:xfrm>
        </p:spPr>
        <p:txBody>
          <a:bodyPr anchor="t">
            <a:normAutofit/>
          </a:bodyPr>
          <a:lstStyle>
            <a:lvl1pPr>
              <a:defRPr sz="3200"/>
            </a:lvl1pPr>
          </a:lstStyle>
          <a:p>
            <a:r>
              <a:rPr lang="en-GB"/>
              <a:t>Contents</a:t>
            </a:r>
            <a:br>
              <a:rPr lang="en-GB"/>
            </a:br>
            <a:endParaRPr lang="en-US"/>
          </a:p>
        </p:txBody>
      </p:sp>
    </p:spTree>
    <p:extLst>
      <p:ext uri="{BB962C8B-B14F-4D97-AF65-F5344CB8AC3E}">
        <p14:creationId xmlns:p14="http://schemas.microsoft.com/office/powerpoint/2010/main" val="27362645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_2">
    <p:bg>
      <p:bgPr>
        <a:solidFill>
          <a:schemeClr val="accent2"/>
        </a:solidFill>
        <a:effectLst/>
      </p:bgPr>
    </p:bg>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5A48258C-E662-FBBB-17F5-7ED64AF9C6D0}"/>
              </a:ext>
            </a:extLst>
          </p:cNvPr>
          <p:cNvSpPr/>
          <p:nvPr/>
        </p:nvSpPr>
        <p:spPr>
          <a:xfrm>
            <a:off x="1259840" y="1897153"/>
            <a:ext cx="687508" cy="687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a:solidFill>
                <a:schemeClr val="accent1"/>
              </a:solidFill>
            </a:endParaRPr>
          </a:p>
        </p:txBody>
      </p:sp>
      <p:sp>
        <p:nvSpPr>
          <p:cNvPr id="3" name="Slide Number Placeholder 2">
            <a:extLst>
              <a:ext uri="{FF2B5EF4-FFF2-40B4-BE49-F238E27FC236}">
                <a16:creationId xmlns:a16="http://schemas.microsoft.com/office/drawing/2014/main" id="{CD50364B-F5EE-E2AE-3E91-5ECD9875AF59}"/>
              </a:ext>
            </a:extLst>
          </p:cNvPr>
          <p:cNvSpPr>
            <a:spLocks noGrp="1"/>
          </p:cNvSpPr>
          <p:nvPr>
            <p:ph type="sldNum" sz="quarter" idx="10"/>
          </p:nvPr>
        </p:nvSpPr>
        <p:spPr/>
        <p:txBody>
          <a:bodyPr/>
          <a:lstStyle>
            <a:lvl1pPr>
              <a:defRPr>
                <a:solidFill>
                  <a:schemeClr val="bg1"/>
                </a:solidFill>
              </a:defRPr>
            </a:lvl1pPr>
          </a:lstStyle>
          <a:p>
            <a:fld id="{FB61EEEA-DD8F-6744-8D99-DA767C586B52}" type="slidenum">
              <a:rPr lang="en-US" smtClean="0"/>
              <a:pPr/>
              <a:t>‹#›</a:t>
            </a:fld>
            <a:endParaRPr lang="en-US"/>
          </a:p>
        </p:txBody>
      </p:sp>
      <p:sp>
        <p:nvSpPr>
          <p:cNvPr id="37" name="Rectangle 36">
            <a:extLst>
              <a:ext uri="{FF2B5EF4-FFF2-40B4-BE49-F238E27FC236}">
                <a16:creationId xmlns:a16="http://schemas.microsoft.com/office/drawing/2014/main" id="{E71B59AA-3A62-BC1C-FF2E-0F2893498D21}"/>
              </a:ext>
            </a:extLst>
          </p:cNvPr>
          <p:cNvSpPr/>
          <p:nvPr/>
        </p:nvSpPr>
        <p:spPr>
          <a:xfrm>
            <a:off x="1431922" y="2003361"/>
            <a:ext cx="367408" cy="523220"/>
          </a:xfrm>
          <a:prstGeom prst="rect">
            <a:avLst/>
          </a:prstGeom>
        </p:spPr>
        <p:txBody>
          <a:bodyPr wrap="square">
            <a:spAutoFit/>
          </a:bodyPr>
          <a:lstStyle/>
          <a:p>
            <a:r>
              <a:rPr lang="en-US" sz="2800" b="1">
                <a:solidFill>
                  <a:schemeClr val="accent4"/>
                </a:solidFill>
                <a:latin typeface="Poppins" pitchFamily="2" charset="77"/>
                <a:cs typeface="Poppins" pitchFamily="2" charset="77"/>
              </a:rPr>
              <a:t>1</a:t>
            </a:r>
          </a:p>
        </p:txBody>
      </p:sp>
      <p:sp>
        <p:nvSpPr>
          <p:cNvPr id="52" name="Oval 51">
            <a:extLst>
              <a:ext uri="{FF2B5EF4-FFF2-40B4-BE49-F238E27FC236}">
                <a16:creationId xmlns:a16="http://schemas.microsoft.com/office/drawing/2014/main" id="{CB7439BD-8D9D-ECD8-BA15-66CD4D8479D9}"/>
              </a:ext>
            </a:extLst>
          </p:cNvPr>
          <p:cNvSpPr/>
          <p:nvPr userDrawn="1"/>
        </p:nvSpPr>
        <p:spPr>
          <a:xfrm>
            <a:off x="1259840" y="2943900"/>
            <a:ext cx="687508" cy="687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a:solidFill>
                <a:schemeClr val="accent1"/>
              </a:solidFill>
            </a:endParaRPr>
          </a:p>
        </p:txBody>
      </p:sp>
      <p:sp>
        <p:nvSpPr>
          <p:cNvPr id="53" name="Rectangle 52">
            <a:extLst>
              <a:ext uri="{FF2B5EF4-FFF2-40B4-BE49-F238E27FC236}">
                <a16:creationId xmlns:a16="http://schemas.microsoft.com/office/drawing/2014/main" id="{705493DA-F14B-C2D2-A9F2-906AE3427D50}"/>
              </a:ext>
            </a:extLst>
          </p:cNvPr>
          <p:cNvSpPr/>
          <p:nvPr userDrawn="1"/>
        </p:nvSpPr>
        <p:spPr>
          <a:xfrm>
            <a:off x="1407858" y="3050108"/>
            <a:ext cx="367408" cy="523220"/>
          </a:xfrm>
          <a:prstGeom prst="rect">
            <a:avLst/>
          </a:prstGeom>
        </p:spPr>
        <p:txBody>
          <a:bodyPr wrap="square">
            <a:spAutoFit/>
          </a:bodyPr>
          <a:lstStyle/>
          <a:p>
            <a:r>
              <a:rPr lang="en-US" sz="2800" b="1">
                <a:solidFill>
                  <a:schemeClr val="accent4"/>
                </a:solidFill>
                <a:latin typeface="Poppins" pitchFamily="2" charset="77"/>
                <a:cs typeface="Poppins" pitchFamily="2" charset="77"/>
              </a:rPr>
              <a:t>2</a:t>
            </a:r>
          </a:p>
        </p:txBody>
      </p:sp>
      <p:sp>
        <p:nvSpPr>
          <p:cNvPr id="54" name="Oval 53">
            <a:extLst>
              <a:ext uri="{FF2B5EF4-FFF2-40B4-BE49-F238E27FC236}">
                <a16:creationId xmlns:a16="http://schemas.microsoft.com/office/drawing/2014/main" id="{5D1C77FA-2AFA-FF88-2966-ADA001013921}"/>
              </a:ext>
            </a:extLst>
          </p:cNvPr>
          <p:cNvSpPr/>
          <p:nvPr userDrawn="1"/>
        </p:nvSpPr>
        <p:spPr>
          <a:xfrm>
            <a:off x="1259840" y="3966585"/>
            <a:ext cx="687508" cy="687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a:solidFill>
                <a:schemeClr val="accent1"/>
              </a:solidFill>
            </a:endParaRPr>
          </a:p>
        </p:txBody>
      </p:sp>
      <p:sp>
        <p:nvSpPr>
          <p:cNvPr id="55" name="Rectangle 54">
            <a:extLst>
              <a:ext uri="{FF2B5EF4-FFF2-40B4-BE49-F238E27FC236}">
                <a16:creationId xmlns:a16="http://schemas.microsoft.com/office/drawing/2014/main" id="{8EB8E544-2081-1C1B-1328-C8439AC92E95}"/>
              </a:ext>
            </a:extLst>
          </p:cNvPr>
          <p:cNvSpPr/>
          <p:nvPr userDrawn="1"/>
        </p:nvSpPr>
        <p:spPr>
          <a:xfrm>
            <a:off x="1395826" y="4072793"/>
            <a:ext cx="367408" cy="523220"/>
          </a:xfrm>
          <a:prstGeom prst="rect">
            <a:avLst/>
          </a:prstGeom>
        </p:spPr>
        <p:txBody>
          <a:bodyPr wrap="square">
            <a:spAutoFit/>
          </a:bodyPr>
          <a:lstStyle/>
          <a:p>
            <a:r>
              <a:rPr lang="en-US" sz="2800" b="1">
                <a:solidFill>
                  <a:schemeClr val="accent4"/>
                </a:solidFill>
                <a:latin typeface="Poppins" pitchFamily="2" charset="77"/>
                <a:cs typeface="Poppins" pitchFamily="2" charset="77"/>
              </a:rPr>
              <a:t>3</a:t>
            </a:r>
          </a:p>
        </p:txBody>
      </p:sp>
      <p:sp>
        <p:nvSpPr>
          <p:cNvPr id="56" name="Oval 55">
            <a:extLst>
              <a:ext uri="{FF2B5EF4-FFF2-40B4-BE49-F238E27FC236}">
                <a16:creationId xmlns:a16="http://schemas.microsoft.com/office/drawing/2014/main" id="{F7A0DA77-5DE7-4DA0-B34D-3EDFD4F41CAC}"/>
              </a:ext>
            </a:extLst>
          </p:cNvPr>
          <p:cNvSpPr/>
          <p:nvPr userDrawn="1"/>
        </p:nvSpPr>
        <p:spPr>
          <a:xfrm>
            <a:off x="1259840" y="4977238"/>
            <a:ext cx="687508" cy="687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a:solidFill>
                <a:schemeClr val="accent1"/>
              </a:solidFill>
            </a:endParaRPr>
          </a:p>
        </p:txBody>
      </p:sp>
      <p:sp>
        <p:nvSpPr>
          <p:cNvPr id="57" name="Rectangle 56">
            <a:extLst>
              <a:ext uri="{FF2B5EF4-FFF2-40B4-BE49-F238E27FC236}">
                <a16:creationId xmlns:a16="http://schemas.microsoft.com/office/drawing/2014/main" id="{8A3F9BF4-1481-3784-69F7-9407382C8497}"/>
              </a:ext>
            </a:extLst>
          </p:cNvPr>
          <p:cNvSpPr/>
          <p:nvPr userDrawn="1"/>
        </p:nvSpPr>
        <p:spPr>
          <a:xfrm>
            <a:off x="1371762" y="5083446"/>
            <a:ext cx="367408" cy="523220"/>
          </a:xfrm>
          <a:prstGeom prst="rect">
            <a:avLst/>
          </a:prstGeom>
        </p:spPr>
        <p:txBody>
          <a:bodyPr wrap="square">
            <a:spAutoFit/>
          </a:bodyPr>
          <a:lstStyle/>
          <a:p>
            <a:r>
              <a:rPr lang="en-US" sz="2800" b="1">
                <a:solidFill>
                  <a:schemeClr val="accent4"/>
                </a:solidFill>
                <a:latin typeface="Poppins" pitchFamily="2" charset="77"/>
                <a:cs typeface="Poppins" pitchFamily="2" charset="77"/>
              </a:rPr>
              <a:t>4</a:t>
            </a:r>
          </a:p>
        </p:txBody>
      </p:sp>
      <p:pic>
        <p:nvPicPr>
          <p:cNvPr id="58" name="Picture 57" descr="A white letter on a black background&#10;&#10;Description automatically generated with low confidence">
            <a:extLst>
              <a:ext uri="{FF2B5EF4-FFF2-40B4-BE49-F238E27FC236}">
                <a16:creationId xmlns:a16="http://schemas.microsoft.com/office/drawing/2014/main" id="{CFED81B0-3BF3-EB57-E650-3A9E599A054F}"/>
              </a:ext>
            </a:extLst>
          </p:cNvPr>
          <p:cNvPicPr>
            <a:picLocks noChangeAspect="1"/>
          </p:cNvPicPr>
          <p:nvPr userDrawn="1"/>
        </p:nvPicPr>
        <p:blipFill>
          <a:blip r:embed="rId2"/>
          <a:stretch>
            <a:fillRect/>
          </a:stretch>
        </p:blipFill>
        <p:spPr>
          <a:xfrm>
            <a:off x="10522453" y="342236"/>
            <a:ext cx="1341068" cy="305764"/>
          </a:xfrm>
          <a:prstGeom prst="rect">
            <a:avLst/>
          </a:prstGeom>
        </p:spPr>
      </p:pic>
      <p:sp>
        <p:nvSpPr>
          <p:cNvPr id="59" name="Text Placeholder 3">
            <a:extLst>
              <a:ext uri="{FF2B5EF4-FFF2-40B4-BE49-F238E27FC236}">
                <a16:creationId xmlns:a16="http://schemas.microsoft.com/office/drawing/2014/main" id="{87618980-52CD-902A-D5E4-094FD1C4B34E}"/>
              </a:ext>
            </a:extLst>
          </p:cNvPr>
          <p:cNvSpPr>
            <a:spLocks noGrp="1"/>
          </p:cNvSpPr>
          <p:nvPr>
            <p:ph type="body" sz="half" idx="2"/>
          </p:nvPr>
        </p:nvSpPr>
        <p:spPr>
          <a:xfrm>
            <a:off x="2198423" y="2082408"/>
            <a:ext cx="9737290" cy="365125"/>
          </a:xfrm>
        </p:spPr>
        <p:txBody>
          <a:bodyPr>
            <a:normAutofit/>
          </a:bodyPr>
          <a:lstStyle>
            <a:lvl1pPr marL="0" indent="0">
              <a:buNone/>
              <a:defRPr sz="2400">
                <a:solidFill>
                  <a:schemeClr val="bg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0" name="Text Placeholder 3">
            <a:extLst>
              <a:ext uri="{FF2B5EF4-FFF2-40B4-BE49-F238E27FC236}">
                <a16:creationId xmlns:a16="http://schemas.microsoft.com/office/drawing/2014/main" id="{A2FBED0E-3B20-9EF6-4667-ADCFFA24FACF}"/>
              </a:ext>
            </a:extLst>
          </p:cNvPr>
          <p:cNvSpPr>
            <a:spLocks noGrp="1"/>
          </p:cNvSpPr>
          <p:nvPr>
            <p:ph type="body" sz="half" idx="11"/>
          </p:nvPr>
        </p:nvSpPr>
        <p:spPr>
          <a:xfrm>
            <a:off x="2198423" y="3117124"/>
            <a:ext cx="9737290" cy="365125"/>
          </a:xfrm>
        </p:spPr>
        <p:txBody>
          <a:bodyPr>
            <a:normAutofit/>
          </a:bodyPr>
          <a:lstStyle>
            <a:lvl1pPr marL="0" indent="0">
              <a:buNone/>
              <a:defRPr sz="2400">
                <a:solidFill>
                  <a:schemeClr val="bg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1" name="Text Placeholder 3">
            <a:extLst>
              <a:ext uri="{FF2B5EF4-FFF2-40B4-BE49-F238E27FC236}">
                <a16:creationId xmlns:a16="http://schemas.microsoft.com/office/drawing/2014/main" id="{FF788E32-1FCE-A7B5-7105-5E2D73B42275}"/>
              </a:ext>
            </a:extLst>
          </p:cNvPr>
          <p:cNvSpPr>
            <a:spLocks noGrp="1"/>
          </p:cNvSpPr>
          <p:nvPr>
            <p:ph type="body" sz="half" idx="12"/>
          </p:nvPr>
        </p:nvSpPr>
        <p:spPr>
          <a:xfrm>
            <a:off x="2198423" y="4127776"/>
            <a:ext cx="9737290" cy="365125"/>
          </a:xfrm>
        </p:spPr>
        <p:txBody>
          <a:bodyPr>
            <a:normAutofit/>
          </a:bodyPr>
          <a:lstStyle>
            <a:lvl1pPr marL="0" indent="0">
              <a:buNone/>
              <a:defRPr sz="2400">
                <a:solidFill>
                  <a:schemeClr val="bg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2" name="Text Placeholder 3">
            <a:extLst>
              <a:ext uri="{FF2B5EF4-FFF2-40B4-BE49-F238E27FC236}">
                <a16:creationId xmlns:a16="http://schemas.microsoft.com/office/drawing/2014/main" id="{BB934D4E-4F56-3A9D-61CA-AF462A328335}"/>
              </a:ext>
            </a:extLst>
          </p:cNvPr>
          <p:cNvSpPr>
            <a:spLocks noGrp="1"/>
          </p:cNvSpPr>
          <p:nvPr>
            <p:ph type="body" sz="half" idx="13"/>
          </p:nvPr>
        </p:nvSpPr>
        <p:spPr>
          <a:xfrm>
            <a:off x="2198423" y="5162492"/>
            <a:ext cx="9737290" cy="365125"/>
          </a:xfrm>
        </p:spPr>
        <p:txBody>
          <a:bodyPr>
            <a:normAutofit/>
          </a:bodyPr>
          <a:lstStyle>
            <a:lvl1pPr marL="0" indent="0">
              <a:buNone/>
              <a:defRPr sz="2400">
                <a:solidFill>
                  <a:schemeClr val="bg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3" name="Title 1">
            <a:extLst>
              <a:ext uri="{FF2B5EF4-FFF2-40B4-BE49-F238E27FC236}">
                <a16:creationId xmlns:a16="http://schemas.microsoft.com/office/drawing/2014/main" id="{E1F527C3-C846-C928-4DD8-6DD0F789E77E}"/>
              </a:ext>
            </a:extLst>
          </p:cNvPr>
          <p:cNvSpPr>
            <a:spLocks noGrp="1"/>
          </p:cNvSpPr>
          <p:nvPr>
            <p:ph type="title" hasCustomPrompt="1"/>
          </p:nvPr>
        </p:nvSpPr>
        <p:spPr>
          <a:xfrm>
            <a:off x="345440" y="588936"/>
            <a:ext cx="9926320" cy="846920"/>
          </a:xfrm>
        </p:spPr>
        <p:txBody>
          <a:bodyPr anchor="t">
            <a:normAutofit/>
          </a:bodyPr>
          <a:lstStyle>
            <a:lvl1pPr>
              <a:defRPr sz="32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3751833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Agenda_2">
    <p:bg>
      <p:bgPr>
        <a:solidFill>
          <a:schemeClr val="accent4"/>
        </a:solidFill>
        <a:effectLst/>
      </p:bgPr>
    </p:bg>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5A48258C-E662-FBBB-17F5-7ED64AF9C6D0}"/>
              </a:ext>
            </a:extLst>
          </p:cNvPr>
          <p:cNvSpPr/>
          <p:nvPr/>
        </p:nvSpPr>
        <p:spPr>
          <a:xfrm>
            <a:off x="1259840" y="1897153"/>
            <a:ext cx="687508" cy="687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a:solidFill>
                <a:schemeClr val="accent1"/>
              </a:solidFill>
            </a:endParaRPr>
          </a:p>
        </p:txBody>
      </p:sp>
      <p:sp>
        <p:nvSpPr>
          <p:cNvPr id="3" name="Slide Number Placeholder 2">
            <a:extLst>
              <a:ext uri="{FF2B5EF4-FFF2-40B4-BE49-F238E27FC236}">
                <a16:creationId xmlns:a16="http://schemas.microsoft.com/office/drawing/2014/main" id="{CD50364B-F5EE-E2AE-3E91-5ECD9875AF59}"/>
              </a:ext>
            </a:extLst>
          </p:cNvPr>
          <p:cNvSpPr>
            <a:spLocks noGrp="1"/>
          </p:cNvSpPr>
          <p:nvPr>
            <p:ph type="sldNum" sz="quarter" idx="10"/>
          </p:nvPr>
        </p:nvSpPr>
        <p:spPr/>
        <p:txBody>
          <a:bodyPr/>
          <a:lstStyle>
            <a:lvl1pPr>
              <a:defRPr>
                <a:solidFill>
                  <a:schemeClr val="bg1"/>
                </a:solidFill>
              </a:defRPr>
            </a:lvl1pPr>
          </a:lstStyle>
          <a:p>
            <a:fld id="{FB61EEEA-DD8F-6744-8D99-DA767C586B52}" type="slidenum">
              <a:rPr lang="en-US" smtClean="0"/>
              <a:pPr/>
              <a:t>‹#›</a:t>
            </a:fld>
            <a:endParaRPr lang="en-US"/>
          </a:p>
        </p:txBody>
      </p:sp>
      <p:sp>
        <p:nvSpPr>
          <p:cNvPr id="37" name="Rectangle 36">
            <a:extLst>
              <a:ext uri="{FF2B5EF4-FFF2-40B4-BE49-F238E27FC236}">
                <a16:creationId xmlns:a16="http://schemas.microsoft.com/office/drawing/2014/main" id="{E71B59AA-3A62-BC1C-FF2E-0F2893498D21}"/>
              </a:ext>
            </a:extLst>
          </p:cNvPr>
          <p:cNvSpPr/>
          <p:nvPr/>
        </p:nvSpPr>
        <p:spPr>
          <a:xfrm>
            <a:off x="1431922" y="2003361"/>
            <a:ext cx="367408" cy="523220"/>
          </a:xfrm>
          <a:prstGeom prst="rect">
            <a:avLst/>
          </a:prstGeom>
        </p:spPr>
        <p:txBody>
          <a:bodyPr wrap="square">
            <a:spAutoFit/>
          </a:bodyPr>
          <a:lstStyle/>
          <a:p>
            <a:r>
              <a:rPr lang="en-US" sz="2800" b="1">
                <a:solidFill>
                  <a:schemeClr val="accent2"/>
                </a:solidFill>
                <a:latin typeface="Poppins" pitchFamily="2" charset="77"/>
                <a:cs typeface="Poppins" pitchFamily="2" charset="77"/>
              </a:rPr>
              <a:t>1</a:t>
            </a:r>
          </a:p>
        </p:txBody>
      </p:sp>
      <p:sp>
        <p:nvSpPr>
          <p:cNvPr id="52" name="Oval 51">
            <a:extLst>
              <a:ext uri="{FF2B5EF4-FFF2-40B4-BE49-F238E27FC236}">
                <a16:creationId xmlns:a16="http://schemas.microsoft.com/office/drawing/2014/main" id="{CB7439BD-8D9D-ECD8-BA15-66CD4D8479D9}"/>
              </a:ext>
            </a:extLst>
          </p:cNvPr>
          <p:cNvSpPr/>
          <p:nvPr userDrawn="1"/>
        </p:nvSpPr>
        <p:spPr>
          <a:xfrm>
            <a:off x="1259840" y="2943900"/>
            <a:ext cx="687508" cy="687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a:solidFill>
                <a:schemeClr val="accent1"/>
              </a:solidFill>
            </a:endParaRPr>
          </a:p>
        </p:txBody>
      </p:sp>
      <p:sp>
        <p:nvSpPr>
          <p:cNvPr id="53" name="Rectangle 52">
            <a:extLst>
              <a:ext uri="{FF2B5EF4-FFF2-40B4-BE49-F238E27FC236}">
                <a16:creationId xmlns:a16="http://schemas.microsoft.com/office/drawing/2014/main" id="{705493DA-F14B-C2D2-A9F2-906AE3427D50}"/>
              </a:ext>
            </a:extLst>
          </p:cNvPr>
          <p:cNvSpPr/>
          <p:nvPr userDrawn="1"/>
        </p:nvSpPr>
        <p:spPr>
          <a:xfrm>
            <a:off x="1407858" y="3050108"/>
            <a:ext cx="367408" cy="523220"/>
          </a:xfrm>
          <a:prstGeom prst="rect">
            <a:avLst/>
          </a:prstGeom>
        </p:spPr>
        <p:txBody>
          <a:bodyPr wrap="square">
            <a:spAutoFit/>
          </a:bodyPr>
          <a:lstStyle/>
          <a:p>
            <a:r>
              <a:rPr lang="en-US" sz="2800" b="1">
                <a:solidFill>
                  <a:schemeClr val="accent2"/>
                </a:solidFill>
                <a:latin typeface="Poppins" pitchFamily="2" charset="77"/>
                <a:cs typeface="Poppins" pitchFamily="2" charset="77"/>
              </a:rPr>
              <a:t>2</a:t>
            </a:r>
          </a:p>
        </p:txBody>
      </p:sp>
      <p:sp>
        <p:nvSpPr>
          <p:cNvPr id="54" name="Oval 53">
            <a:extLst>
              <a:ext uri="{FF2B5EF4-FFF2-40B4-BE49-F238E27FC236}">
                <a16:creationId xmlns:a16="http://schemas.microsoft.com/office/drawing/2014/main" id="{5D1C77FA-2AFA-FF88-2966-ADA001013921}"/>
              </a:ext>
            </a:extLst>
          </p:cNvPr>
          <p:cNvSpPr/>
          <p:nvPr userDrawn="1"/>
        </p:nvSpPr>
        <p:spPr>
          <a:xfrm>
            <a:off x="1259840" y="3966585"/>
            <a:ext cx="687508" cy="687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a:solidFill>
                <a:schemeClr val="accent1"/>
              </a:solidFill>
            </a:endParaRPr>
          </a:p>
        </p:txBody>
      </p:sp>
      <p:sp>
        <p:nvSpPr>
          <p:cNvPr id="55" name="Rectangle 54">
            <a:extLst>
              <a:ext uri="{FF2B5EF4-FFF2-40B4-BE49-F238E27FC236}">
                <a16:creationId xmlns:a16="http://schemas.microsoft.com/office/drawing/2014/main" id="{8EB8E544-2081-1C1B-1328-C8439AC92E95}"/>
              </a:ext>
            </a:extLst>
          </p:cNvPr>
          <p:cNvSpPr/>
          <p:nvPr userDrawn="1"/>
        </p:nvSpPr>
        <p:spPr>
          <a:xfrm>
            <a:off x="1395826" y="4072793"/>
            <a:ext cx="367408" cy="523220"/>
          </a:xfrm>
          <a:prstGeom prst="rect">
            <a:avLst/>
          </a:prstGeom>
        </p:spPr>
        <p:txBody>
          <a:bodyPr wrap="square">
            <a:spAutoFit/>
          </a:bodyPr>
          <a:lstStyle/>
          <a:p>
            <a:r>
              <a:rPr lang="en-US" sz="2800" b="1">
                <a:solidFill>
                  <a:schemeClr val="accent2"/>
                </a:solidFill>
                <a:latin typeface="Poppins" pitchFamily="2" charset="77"/>
                <a:cs typeface="Poppins" pitchFamily="2" charset="77"/>
              </a:rPr>
              <a:t>3</a:t>
            </a:r>
          </a:p>
        </p:txBody>
      </p:sp>
      <p:sp>
        <p:nvSpPr>
          <p:cNvPr id="56" name="Oval 55">
            <a:extLst>
              <a:ext uri="{FF2B5EF4-FFF2-40B4-BE49-F238E27FC236}">
                <a16:creationId xmlns:a16="http://schemas.microsoft.com/office/drawing/2014/main" id="{F7A0DA77-5DE7-4DA0-B34D-3EDFD4F41CAC}"/>
              </a:ext>
            </a:extLst>
          </p:cNvPr>
          <p:cNvSpPr/>
          <p:nvPr userDrawn="1"/>
        </p:nvSpPr>
        <p:spPr>
          <a:xfrm>
            <a:off x="1259840" y="4977238"/>
            <a:ext cx="687508" cy="687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2000" noProof="0">
              <a:solidFill>
                <a:schemeClr val="accent1"/>
              </a:solidFill>
            </a:endParaRPr>
          </a:p>
        </p:txBody>
      </p:sp>
      <p:sp>
        <p:nvSpPr>
          <p:cNvPr id="57" name="Rectangle 56">
            <a:extLst>
              <a:ext uri="{FF2B5EF4-FFF2-40B4-BE49-F238E27FC236}">
                <a16:creationId xmlns:a16="http://schemas.microsoft.com/office/drawing/2014/main" id="{8A3F9BF4-1481-3784-69F7-9407382C8497}"/>
              </a:ext>
            </a:extLst>
          </p:cNvPr>
          <p:cNvSpPr/>
          <p:nvPr userDrawn="1"/>
        </p:nvSpPr>
        <p:spPr>
          <a:xfrm>
            <a:off x="1371762" y="5083446"/>
            <a:ext cx="367408" cy="523220"/>
          </a:xfrm>
          <a:prstGeom prst="rect">
            <a:avLst/>
          </a:prstGeom>
        </p:spPr>
        <p:txBody>
          <a:bodyPr wrap="square">
            <a:spAutoFit/>
          </a:bodyPr>
          <a:lstStyle/>
          <a:p>
            <a:r>
              <a:rPr lang="en-US" sz="2800" b="1">
                <a:solidFill>
                  <a:schemeClr val="accent2"/>
                </a:solidFill>
                <a:latin typeface="Poppins" pitchFamily="2" charset="77"/>
                <a:cs typeface="Poppins" pitchFamily="2" charset="77"/>
              </a:rPr>
              <a:t>4</a:t>
            </a:r>
          </a:p>
        </p:txBody>
      </p:sp>
      <p:pic>
        <p:nvPicPr>
          <p:cNvPr id="58" name="Picture 57" descr="A white letter on a black background&#10;&#10;Description automatically generated with low confidence">
            <a:extLst>
              <a:ext uri="{FF2B5EF4-FFF2-40B4-BE49-F238E27FC236}">
                <a16:creationId xmlns:a16="http://schemas.microsoft.com/office/drawing/2014/main" id="{CFED81B0-3BF3-EB57-E650-3A9E599A054F}"/>
              </a:ext>
            </a:extLst>
          </p:cNvPr>
          <p:cNvPicPr>
            <a:picLocks noChangeAspect="1"/>
          </p:cNvPicPr>
          <p:nvPr userDrawn="1"/>
        </p:nvPicPr>
        <p:blipFill>
          <a:blip r:embed="rId2"/>
          <a:stretch>
            <a:fillRect/>
          </a:stretch>
        </p:blipFill>
        <p:spPr>
          <a:xfrm>
            <a:off x="10522453" y="342236"/>
            <a:ext cx="1341068" cy="305764"/>
          </a:xfrm>
          <a:prstGeom prst="rect">
            <a:avLst/>
          </a:prstGeom>
        </p:spPr>
      </p:pic>
      <p:sp>
        <p:nvSpPr>
          <p:cNvPr id="59" name="Text Placeholder 3">
            <a:extLst>
              <a:ext uri="{FF2B5EF4-FFF2-40B4-BE49-F238E27FC236}">
                <a16:creationId xmlns:a16="http://schemas.microsoft.com/office/drawing/2014/main" id="{87618980-52CD-902A-D5E4-094FD1C4B34E}"/>
              </a:ext>
            </a:extLst>
          </p:cNvPr>
          <p:cNvSpPr>
            <a:spLocks noGrp="1"/>
          </p:cNvSpPr>
          <p:nvPr>
            <p:ph type="body" sz="half" idx="2"/>
          </p:nvPr>
        </p:nvSpPr>
        <p:spPr>
          <a:xfrm>
            <a:off x="2198423" y="2082408"/>
            <a:ext cx="9737290" cy="365125"/>
          </a:xfrm>
        </p:spPr>
        <p:txBody>
          <a:bodyPr>
            <a:normAutofit/>
          </a:bodyPr>
          <a:lstStyle>
            <a:lvl1pPr marL="0" indent="0">
              <a:buNone/>
              <a:defRPr sz="2400">
                <a:solidFill>
                  <a:schemeClr val="bg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0" name="Text Placeholder 3">
            <a:extLst>
              <a:ext uri="{FF2B5EF4-FFF2-40B4-BE49-F238E27FC236}">
                <a16:creationId xmlns:a16="http://schemas.microsoft.com/office/drawing/2014/main" id="{A2FBED0E-3B20-9EF6-4667-ADCFFA24FACF}"/>
              </a:ext>
            </a:extLst>
          </p:cNvPr>
          <p:cNvSpPr>
            <a:spLocks noGrp="1"/>
          </p:cNvSpPr>
          <p:nvPr>
            <p:ph type="body" sz="half" idx="11"/>
          </p:nvPr>
        </p:nvSpPr>
        <p:spPr>
          <a:xfrm>
            <a:off x="2198423" y="3117124"/>
            <a:ext cx="9737290" cy="365125"/>
          </a:xfrm>
        </p:spPr>
        <p:txBody>
          <a:bodyPr>
            <a:normAutofit/>
          </a:bodyPr>
          <a:lstStyle>
            <a:lvl1pPr marL="0" indent="0">
              <a:buNone/>
              <a:defRPr sz="2400">
                <a:solidFill>
                  <a:schemeClr val="bg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1" name="Text Placeholder 3">
            <a:extLst>
              <a:ext uri="{FF2B5EF4-FFF2-40B4-BE49-F238E27FC236}">
                <a16:creationId xmlns:a16="http://schemas.microsoft.com/office/drawing/2014/main" id="{FF788E32-1FCE-A7B5-7105-5E2D73B42275}"/>
              </a:ext>
            </a:extLst>
          </p:cNvPr>
          <p:cNvSpPr>
            <a:spLocks noGrp="1"/>
          </p:cNvSpPr>
          <p:nvPr>
            <p:ph type="body" sz="half" idx="12"/>
          </p:nvPr>
        </p:nvSpPr>
        <p:spPr>
          <a:xfrm>
            <a:off x="2198423" y="4127776"/>
            <a:ext cx="9737290" cy="365125"/>
          </a:xfrm>
        </p:spPr>
        <p:txBody>
          <a:bodyPr>
            <a:normAutofit/>
          </a:bodyPr>
          <a:lstStyle>
            <a:lvl1pPr marL="0" indent="0">
              <a:buNone/>
              <a:defRPr sz="2400">
                <a:solidFill>
                  <a:schemeClr val="bg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2" name="Text Placeholder 3">
            <a:extLst>
              <a:ext uri="{FF2B5EF4-FFF2-40B4-BE49-F238E27FC236}">
                <a16:creationId xmlns:a16="http://schemas.microsoft.com/office/drawing/2014/main" id="{BB934D4E-4F56-3A9D-61CA-AF462A328335}"/>
              </a:ext>
            </a:extLst>
          </p:cNvPr>
          <p:cNvSpPr>
            <a:spLocks noGrp="1"/>
          </p:cNvSpPr>
          <p:nvPr>
            <p:ph type="body" sz="half" idx="13"/>
          </p:nvPr>
        </p:nvSpPr>
        <p:spPr>
          <a:xfrm>
            <a:off x="2198423" y="5162492"/>
            <a:ext cx="9737290" cy="365125"/>
          </a:xfrm>
        </p:spPr>
        <p:txBody>
          <a:bodyPr>
            <a:normAutofit/>
          </a:bodyPr>
          <a:lstStyle>
            <a:lvl1pPr marL="0" indent="0">
              <a:buNone/>
              <a:defRPr sz="2400">
                <a:solidFill>
                  <a:schemeClr val="bg1"/>
                </a:solidFill>
              </a:defRPr>
            </a:lvl1pPr>
            <a:lvl2pPr marL="457200" indent="0">
              <a:buNone/>
              <a:defRPr sz="2000">
                <a:solidFill>
                  <a:schemeClr val="tx1"/>
                </a:solidFill>
              </a:defRPr>
            </a:lvl2pPr>
            <a:lvl3pPr marL="914400" indent="0">
              <a:buNone/>
              <a:defRPr sz="18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3" name="Title 1">
            <a:extLst>
              <a:ext uri="{FF2B5EF4-FFF2-40B4-BE49-F238E27FC236}">
                <a16:creationId xmlns:a16="http://schemas.microsoft.com/office/drawing/2014/main" id="{E1F527C3-C846-C928-4DD8-6DD0F789E77E}"/>
              </a:ext>
            </a:extLst>
          </p:cNvPr>
          <p:cNvSpPr>
            <a:spLocks noGrp="1"/>
          </p:cNvSpPr>
          <p:nvPr>
            <p:ph type="title" hasCustomPrompt="1"/>
          </p:nvPr>
        </p:nvSpPr>
        <p:spPr>
          <a:xfrm>
            <a:off x="345440" y="588936"/>
            <a:ext cx="9926320" cy="846920"/>
          </a:xfrm>
        </p:spPr>
        <p:txBody>
          <a:bodyPr anchor="t">
            <a:normAutofit/>
          </a:bodyPr>
          <a:lstStyle>
            <a:lvl1pPr>
              <a:defRPr sz="32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7311298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ock Background_1">
    <p:bg>
      <p:bgPr>
        <a:solidFill>
          <a:schemeClr val="accent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50364B-F5EE-E2AE-3E91-5ECD9875AF59}"/>
              </a:ext>
            </a:extLst>
          </p:cNvPr>
          <p:cNvSpPr>
            <a:spLocks noGrp="1"/>
          </p:cNvSpPr>
          <p:nvPr>
            <p:ph type="sldNum" sz="quarter" idx="10"/>
          </p:nvPr>
        </p:nvSpPr>
        <p:spPr/>
        <p:txBody>
          <a:bodyPr/>
          <a:lstStyle>
            <a:lvl1pPr>
              <a:defRPr>
                <a:solidFill>
                  <a:schemeClr val="bg1"/>
                </a:solidFill>
              </a:defRPr>
            </a:lvl1pPr>
          </a:lstStyle>
          <a:p>
            <a:fld id="{FB61EEEA-DD8F-6744-8D99-DA767C586B52}" type="slidenum">
              <a:rPr lang="en-US" smtClean="0"/>
              <a:pPr/>
              <a:t>‹#›</a:t>
            </a:fld>
            <a:endParaRPr lang="en-US"/>
          </a:p>
        </p:txBody>
      </p:sp>
      <p:pic>
        <p:nvPicPr>
          <p:cNvPr id="58" name="Picture 57" descr="A white letter on a black background&#10;&#10;Description automatically generated with low confidence">
            <a:extLst>
              <a:ext uri="{FF2B5EF4-FFF2-40B4-BE49-F238E27FC236}">
                <a16:creationId xmlns:a16="http://schemas.microsoft.com/office/drawing/2014/main" id="{CFED81B0-3BF3-EB57-E650-3A9E599A054F}"/>
              </a:ext>
            </a:extLst>
          </p:cNvPr>
          <p:cNvPicPr>
            <a:picLocks noChangeAspect="1"/>
          </p:cNvPicPr>
          <p:nvPr userDrawn="1"/>
        </p:nvPicPr>
        <p:blipFill>
          <a:blip r:embed="rId2"/>
          <a:stretch>
            <a:fillRect/>
          </a:stretch>
        </p:blipFill>
        <p:spPr>
          <a:xfrm>
            <a:off x="10522453" y="342236"/>
            <a:ext cx="1341068" cy="305764"/>
          </a:xfrm>
          <a:prstGeom prst="rect">
            <a:avLst/>
          </a:prstGeom>
        </p:spPr>
      </p:pic>
      <p:sp>
        <p:nvSpPr>
          <p:cNvPr id="2" name="Title 1">
            <a:extLst>
              <a:ext uri="{FF2B5EF4-FFF2-40B4-BE49-F238E27FC236}">
                <a16:creationId xmlns:a16="http://schemas.microsoft.com/office/drawing/2014/main" id="{CC77F9C8-098B-51B0-A043-FB699CA3845F}"/>
              </a:ext>
            </a:extLst>
          </p:cNvPr>
          <p:cNvSpPr>
            <a:spLocks noGrp="1"/>
          </p:cNvSpPr>
          <p:nvPr>
            <p:ph type="title" hasCustomPrompt="1"/>
          </p:nvPr>
        </p:nvSpPr>
        <p:spPr>
          <a:xfrm>
            <a:off x="345440" y="588936"/>
            <a:ext cx="9926320" cy="846920"/>
          </a:xfrm>
        </p:spPr>
        <p:txBody>
          <a:bodyPr anchor="t">
            <a:normAutofit/>
          </a:bodyPr>
          <a:lstStyle>
            <a:lvl1pPr>
              <a:defRPr sz="32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1588297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ock Backrgound_2">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50364B-F5EE-E2AE-3E91-5ECD9875AF59}"/>
              </a:ext>
            </a:extLst>
          </p:cNvPr>
          <p:cNvSpPr>
            <a:spLocks noGrp="1"/>
          </p:cNvSpPr>
          <p:nvPr>
            <p:ph type="sldNum" sz="quarter" idx="10"/>
          </p:nvPr>
        </p:nvSpPr>
        <p:spPr/>
        <p:txBody>
          <a:bodyPr/>
          <a:lstStyle>
            <a:lvl1pPr>
              <a:defRPr>
                <a:solidFill>
                  <a:schemeClr val="bg1"/>
                </a:solidFill>
              </a:defRPr>
            </a:lvl1pPr>
          </a:lstStyle>
          <a:p>
            <a:fld id="{FB61EEEA-DD8F-6744-8D99-DA767C586B52}" type="slidenum">
              <a:rPr lang="en-US" smtClean="0"/>
              <a:pPr/>
              <a:t>‹#›</a:t>
            </a:fld>
            <a:endParaRPr lang="en-US"/>
          </a:p>
        </p:txBody>
      </p:sp>
      <p:pic>
        <p:nvPicPr>
          <p:cNvPr id="58" name="Picture 57" descr="A white letter on a black background&#10;&#10;Description automatically generated with low confidence">
            <a:extLst>
              <a:ext uri="{FF2B5EF4-FFF2-40B4-BE49-F238E27FC236}">
                <a16:creationId xmlns:a16="http://schemas.microsoft.com/office/drawing/2014/main" id="{CFED81B0-3BF3-EB57-E650-3A9E599A054F}"/>
              </a:ext>
            </a:extLst>
          </p:cNvPr>
          <p:cNvPicPr>
            <a:picLocks noChangeAspect="1"/>
          </p:cNvPicPr>
          <p:nvPr userDrawn="1"/>
        </p:nvPicPr>
        <p:blipFill>
          <a:blip r:embed="rId2"/>
          <a:stretch>
            <a:fillRect/>
          </a:stretch>
        </p:blipFill>
        <p:spPr>
          <a:xfrm>
            <a:off x="10522453" y="342236"/>
            <a:ext cx="1341068" cy="305764"/>
          </a:xfrm>
          <a:prstGeom prst="rect">
            <a:avLst/>
          </a:prstGeom>
        </p:spPr>
      </p:pic>
      <p:sp>
        <p:nvSpPr>
          <p:cNvPr id="2" name="Title 1">
            <a:extLst>
              <a:ext uri="{FF2B5EF4-FFF2-40B4-BE49-F238E27FC236}">
                <a16:creationId xmlns:a16="http://schemas.microsoft.com/office/drawing/2014/main" id="{CC77F9C8-098B-51B0-A043-FB699CA3845F}"/>
              </a:ext>
            </a:extLst>
          </p:cNvPr>
          <p:cNvSpPr>
            <a:spLocks noGrp="1"/>
          </p:cNvSpPr>
          <p:nvPr>
            <p:ph type="title" hasCustomPrompt="1"/>
          </p:nvPr>
        </p:nvSpPr>
        <p:spPr>
          <a:xfrm>
            <a:off x="345440" y="588936"/>
            <a:ext cx="9926320" cy="846920"/>
          </a:xfrm>
        </p:spPr>
        <p:txBody>
          <a:bodyPr anchor="t">
            <a:normAutofit/>
          </a:bodyPr>
          <a:lstStyle>
            <a:lvl1pPr>
              <a:defRPr sz="32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1129335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ock Background_3">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50364B-F5EE-E2AE-3E91-5ECD9875AF59}"/>
              </a:ext>
            </a:extLst>
          </p:cNvPr>
          <p:cNvSpPr>
            <a:spLocks noGrp="1"/>
          </p:cNvSpPr>
          <p:nvPr>
            <p:ph type="sldNum" sz="quarter" idx="10"/>
          </p:nvPr>
        </p:nvSpPr>
        <p:spPr/>
        <p:txBody>
          <a:bodyPr/>
          <a:lstStyle>
            <a:lvl1pPr>
              <a:defRPr>
                <a:solidFill>
                  <a:schemeClr val="bg1"/>
                </a:solidFill>
              </a:defRPr>
            </a:lvl1pPr>
          </a:lstStyle>
          <a:p>
            <a:fld id="{FB61EEEA-DD8F-6744-8D99-DA767C586B52}" type="slidenum">
              <a:rPr lang="en-US" smtClean="0"/>
              <a:pPr/>
              <a:t>‹#›</a:t>
            </a:fld>
            <a:endParaRPr lang="en-US"/>
          </a:p>
        </p:txBody>
      </p:sp>
      <p:pic>
        <p:nvPicPr>
          <p:cNvPr id="58" name="Picture 57" descr="A white letter on a black background&#10;&#10;Description automatically generated with low confidence">
            <a:extLst>
              <a:ext uri="{FF2B5EF4-FFF2-40B4-BE49-F238E27FC236}">
                <a16:creationId xmlns:a16="http://schemas.microsoft.com/office/drawing/2014/main" id="{CFED81B0-3BF3-EB57-E650-3A9E599A054F}"/>
              </a:ext>
            </a:extLst>
          </p:cNvPr>
          <p:cNvPicPr>
            <a:picLocks noChangeAspect="1"/>
          </p:cNvPicPr>
          <p:nvPr userDrawn="1"/>
        </p:nvPicPr>
        <p:blipFill>
          <a:blip r:embed="rId2"/>
          <a:stretch>
            <a:fillRect/>
          </a:stretch>
        </p:blipFill>
        <p:spPr>
          <a:xfrm>
            <a:off x="10522453" y="342236"/>
            <a:ext cx="1341068" cy="305764"/>
          </a:xfrm>
          <a:prstGeom prst="rect">
            <a:avLst/>
          </a:prstGeom>
        </p:spPr>
      </p:pic>
      <p:sp>
        <p:nvSpPr>
          <p:cNvPr id="2" name="Title 1">
            <a:extLst>
              <a:ext uri="{FF2B5EF4-FFF2-40B4-BE49-F238E27FC236}">
                <a16:creationId xmlns:a16="http://schemas.microsoft.com/office/drawing/2014/main" id="{CC77F9C8-098B-51B0-A043-FB699CA3845F}"/>
              </a:ext>
            </a:extLst>
          </p:cNvPr>
          <p:cNvSpPr>
            <a:spLocks noGrp="1"/>
          </p:cNvSpPr>
          <p:nvPr>
            <p:ph type="title" hasCustomPrompt="1"/>
          </p:nvPr>
        </p:nvSpPr>
        <p:spPr>
          <a:xfrm>
            <a:off x="345440" y="588936"/>
            <a:ext cx="9926320" cy="846920"/>
          </a:xfrm>
        </p:spPr>
        <p:txBody>
          <a:bodyPr anchor="t">
            <a:normAutofit/>
          </a:bodyPr>
          <a:lstStyle>
            <a:lvl1pPr>
              <a:defRPr sz="32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602559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ock Background_4">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50364B-F5EE-E2AE-3E91-5ECD9875AF59}"/>
              </a:ext>
            </a:extLst>
          </p:cNvPr>
          <p:cNvSpPr>
            <a:spLocks noGrp="1"/>
          </p:cNvSpPr>
          <p:nvPr>
            <p:ph type="sldNum" sz="quarter" idx="10"/>
          </p:nvPr>
        </p:nvSpPr>
        <p:spPr/>
        <p:txBody>
          <a:bodyPr/>
          <a:lstStyle>
            <a:lvl1pPr>
              <a:defRPr>
                <a:solidFill>
                  <a:schemeClr val="bg1"/>
                </a:solidFill>
              </a:defRPr>
            </a:lvl1pPr>
          </a:lstStyle>
          <a:p>
            <a:fld id="{FB61EEEA-DD8F-6744-8D99-DA767C586B52}" type="slidenum">
              <a:rPr lang="en-US" smtClean="0"/>
              <a:pPr/>
              <a:t>‹#›</a:t>
            </a:fld>
            <a:endParaRPr lang="en-US"/>
          </a:p>
        </p:txBody>
      </p:sp>
      <p:pic>
        <p:nvPicPr>
          <p:cNvPr id="58" name="Picture 57" descr="A white letter on a black background&#10;&#10;Description automatically generated with low confidence">
            <a:extLst>
              <a:ext uri="{FF2B5EF4-FFF2-40B4-BE49-F238E27FC236}">
                <a16:creationId xmlns:a16="http://schemas.microsoft.com/office/drawing/2014/main" id="{CFED81B0-3BF3-EB57-E650-3A9E599A054F}"/>
              </a:ext>
            </a:extLst>
          </p:cNvPr>
          <p:cNvPicPr>
            <a:picLocks noChangeAspect="1"/>
          </p:cNvPicPr>
          <p:nvPr userDrawn="1"/>
        </p:nvPicPr>
        <p:blipFill>
          <a:blip r:embed="rId2"/>
          <a:stretch>
            <a:fillRect/>
          </a:stretch>
        </p:blipFill>
        <p:spPr>
          <a:xfrm>
            <a:off x="10522453" y="342236"/>
            <a:ext cx="1341068" cy="305764"/>
          </a:xfrm>
          <a:prstGeom prst="rect">
            <a:avLst/>
          </a:prstGeom>
        </p:spPr>
      </p:pic>
      <p:sp>
        <p:nvSpPr>
          <p:cNvPr id="2" name="Title 1">
            <a:extLst>
              <a:ext uri="{FF2B5EF4-FFF2-40B4-BE49-F238E27FC236}">
                <a16:creationId xmlns:a16="http://schemas.microsoft.com/office/drawing/2014/main" id="{CC77F9C8-098B-51B0-A043-FB699CA3845F}"/>
              </a:ext>
            </a:extLst>
          </p:cNvPr>
          <p:cNvSpPr>
            <a:spLocks noGrp="1"/>
          </p:cNvSpPr>
          <p:nvPr>
            <p:ph type="title" hasCustomPrompt="1"/>
          </p:nvPr>
        </p:nvSpPr>
        <p:spPr>
          <a:xfrm>
            <a:off x="345440" y="588936"/>
            <a:ext cx="9926320" cy="846920"/>
          </a:xfrm>
        </p:spPr>
        <p:txBody>
          <a:bodyPr anchor="t">
            <a:normAutofit/>
          </a:bodyPr>
          <a:lstStyle>
            <a:lvl1pPr>
              <a:defRPr sz="32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1902578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ock Background_5">
    <p:bg>
      <p:bgPr>
        <a:solidFill>
          <a:schemeClr val="accent5">
            <a:lumMod val="9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50364B-F5EE-E2AE-3E91-5ECD9875AF59}"/>
              </a:ext>
            </a:extLst>
          </p:cNvPr>
          <p:cNvSpPr>
            <a:spLocks noGrp="1"/>
          </p:cNvSpPr>
          <p:nvPr>
            <p:ph type="sldNum" sz="quarter" idx="10"/>
          </p:nvPr>
        </p:nvSpPr>
        <p:spPr/>
        <p:txBody>
          <a:bodyPr/>
          <a:lstStyle>
            <a:lvl1pPr>
              <a:defRPr>
                <a:solidFill>
                  <a:schemeClr val="tx1"/>
                </a:solidFill>
              </a:defRPr>
            </a:lvl1pPr>
          </a:lstStyle>
          <a:p>
            <a:fld id="{FB61EEEA-DD8F-6744-8D99-DA767C586B52}" type="slidenum">
              <a:rPr lang="en-US" smtClean="0"/>
              <a:pPr/>
              <a:t>‹#›</a:t>
            </a:fld>
            <a:endParaRPr lang="en-US"/>
          </a:p>
        </p:txBody>
      </p:sp>
      <p:pic>
        <p:nvPicPr>
          <p:cNvPr id="58" name="Picture 57" descr="A white letter on a black background&#10;&#10;Description automatically generated with low confidence">
            <a:extLst>
              <a:ext uri="{FF2B5EF4-FFF2-40B4-BE49-F238E27FC236}">
                <a16:creationId xmlns:a16="http://schemas.microsoft.com/office/drawing/2014/main" id="{CFED81B0-3BF3-EB57-E650-3A9E599A054F}"/>
              </a:ext>
            </a:extLst>
          </p:cNvPr>
          <p:cNvPicPr>
            <a:picLocks noChangeAspect="1"/>
          </p:cNvPicPr>
          <p:nvPr userDrawn="1"/>
        </p:nvPicPr>
        <p:blipFill>
          <a:blip r:embed="rId2"/>
          <a:stretch>
            <a:fillRect/>
          </a:stretch>
        </p:blipFill>
        <p:spPr>
          <a:xfrm>
            <a:off x="10522453" y="342236"/>
            <a:ext cx="1341068" cy="305764"/>
          </a:xfrm>
          <a:prstGeom prst="rect">
            <a:avLst/>
          </a:prstGeom>
        </p:spPr>
      </p:pic>
      <p:sp>
        <p:nvSpPr>
          <p:cNvPr id="2" name="Title 1">
            <a:extLst>
              <a:ext uri="{FF2B5EF4-FFF2-40B4-BE49-F238E27FC236}">
                <a16:creationId xmlns:a16="http://schemas.microsoft.com/office/drawing/2014/main" id="{CC77F9C8-098B-51B0-A043-FB699CA3845F}"/>
              </a:ext>
            </a:extLst>
          </p:cNvPr>
          <p:cNvSpPr>
            <a:spLocks noGrp="1"/>
          </p:cNvSpPr>
          <p:nvPr>
            <p:ph type="title" hasCustomPrompt="1"/>
          </p:nvPr>
        </p:nvSpPr>
        <p:spPr>
          <a:xfrm>
            <a:off x="345440" y="588936"/>
            <a:ext cx="9926320" cy="846920"/>
          </a:xfrm>
        </p:spPr>
        <p:txBody>
          <a:bodyPr anchor="t">
            <a:normAutofit/>
          </a:bodyPr>
          <a:lstStyle>
            <a:lvl1pPr>
              <a:defRPr sz="3200">
                <a:solidFill>
                  <a:schemeClr val="tx1"/>
                </a:solidFill>
              </a:defRPr>
            </a:lvl1pPr>
          </a:lstStyle>
          <a:p>
            <a:r>
              <a:rPr lang="en-GB"/>
              <a:t>CLICK TO EDIT MASTER TITLE STYLE</a:t>
            </a:r>
            <a:endParaRPr lang="en-US"/>
          </a:p>
        </p:txBody>
      </p:sp>
    </p:spTree>
    <p:extLst>
      <p:ext uri="{BB962C8B-B14F-4D97-AF65-F5344CB8AC3E}">
        <p14:creationId xmlns:p14="http://schemas.microsoft.com/office/powerpoint/2010/main" val="3750490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image" Target="../media/image4.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41" Type="http://schemas.openxmlformats.org/officeDocument/2006/relationships/theme" Target="../theme/theme3.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slideLayout" Target="../slideLayouts/slideLayout11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theme" Target="../theme/theme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1"/>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438230" y="5891365"/>
            <a:ext cx="1582057" cy="863491"/>
          </a:xfrm>
          <a:prstGeom prst="rect">
            <a:avLst/>
          </a:prstGeom>
        </p:spPr>
      </p:pic>
      <p:sp>
        <p:nvSpPr>
          <p:cNvPr id="8" name="Rectangle 2"/>
          <p:cNvSpPr/>
          <p:nvPr userDrawn="1"/>
        </p:nvSpPr>
        <p:spPr bwMode="auto">
          <a:xfrm>
            <a:off x="284482" y="359866"/>
            <a:ext cx="11643471" cy="12912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354"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 name="Rectangle 2"/>
          <p:cNvSpPr>
            <a:spLocks noGrp="1" noChangeArrowheads="1"/>
          </p:cNvSpPr>
          <p:nvPr>
            <p:ph type="title"/>
          </p:nvPr>
        </p:nvSpPr>
        <p:spPr bwMode="auto">
          <a:xfrm>
            <a:off x="418376" y="565871"/>
            <a:ext cx="11276445" cy="1079500"/>
          </a:xfrm>
          <a:prstGeom prst="rect">
            <a:avLst/>
          </a:prstGeom>
          <a:noFill/>
          <a:ln w="9525">
            <a:noFill/>
            <a:miter lim="800000"/>
            <a:headEnd/>
            <a:tailEnd/>
          </a:ln>
        </p:spPr>
        <p:txBody>
          <a:bodyPr vert="horz" wrap="none" lIns="0" tIns="0" rIns="0" bIns="0" numCol="1" anchor="ctr" anchorCtr="0" compatLnSpc="1">
            <a:prstTxWarp prst="textNoShape">
              <a:avLst/>
            </a:prstTxWarp>
          </a:bodyPr>
          <a:lstStyle/>
          <a:p>
            <a:pPr lvl="0"/>
            <a:r>
              <a:rPr lang="sv-SE" noProof="0" dirty="0"/>
              <a:t>Klicka här för att ändra format</a:t>
            </a:r>
            <a:endParaRPr lang="en-GB" noProof="0" dirty="0"/>
          </a:p>
        </p:txBody>
      </p:sp>
    </p:spTree>
    <p:extLst>
      <p:ext uri="{BB962C8B-B14F-4D97-AF65-F5344CB8AC3E}">
        <p14:creationId xmlns:p14="http://schemas.microsoft.com/office/powerpoint/2010/main" val="1708675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34" r:id="rId9"/>
    <p:sldLayoutId id="2147483735" r:id="rId10"/>
    <p:sldLayoutId id="2147483736" r:id="rId11"/>
  </p:sldLayoutIdLst>
  <p:transition>
    <p:fade/>
  </p:transition>
  <p:txStyles>
    <p:titleStyle>
      <a:lvl1pPr algn="l" defTabSz="914354" rtl="0" eaLnBrk="1" latinLnBrk="0" hangingPunct="1">
        <a:lnSpc>
          <a:spcPct val="90000"/>
        </a:lnSpc>
        <a:spcBef>
          <a:spcPct val="0"/>
        </a:spcBef>
        <a:buNone/>
        <a:defRPr sz="3200" kern="1200">
          <a:solidFill>
            <a:schemeClr val="tx2"/>
          </a:solidFill>
          <a:latin typeface="Arial" panose="020B0604020202020204" pitchFamily="34" charset="0"/>
          <a:ea typeface="+mj-ea"/>
          <a:cs typeface="Arial" panose="020B060402020202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8951" y="539646"/>
            <a:ext cx="11214100" cy="832913"/>
          </a:xfrm>
          <a:prstGeom prst="rect">
            <a:avLst/>
          </a:prstGeom>
        </p:spPr>
        <p:txBody>
          <a:bodyPr vert="horz" lIns="0" tIns="0" rIns="0" bIns="0" rtlCol="0" anchor="t">
            <a:normAutofit/>
          </a:bodyPr>
          <a:lstStyle/>
          <a:p>
            <a:r>
              <a:rPr lang="en-US"/>
              <a:t>Click to edit Master title style</a:t>
            </a:r>
            <a:endParaRPr lang="en-GB" dirty="0"/>
          </a:p>
        </p:txBody>
      </p:sp>
      <p:sp>
        <p:nvSpPr>
          <p:cNvPr id="3" name="Text Placeholder 2"/>
          <p:cNvSpPr>
            <a:spLocks noGrp="1"/>
          </p:cNvSpPr>
          <p:nvPr>
            <p:ph type="body" idx="1"/>
          </p:nvPr>
        </p:nvSpPr>
        <p:spPr>
          <a:xfrm>
            <a:off x="488951" y="1590261"/>
            <a:ext cx="11214100" cy="430110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p:cNvPicPr>
            <a:picLocks noChangeAspect="1"/>
          </p:cNvPicPr>
          <p:nvPr userDrawn="1"/>
        </p:nvPicPr>
        <p:blipFill>
          <a:blip r:embed="rId41" cstate="hqprint">
            <a:extLst>
              <a:ext uri="{28A0092B-C50C-407E-A947-70E740481C1C}">
                <a14:useLocalDpi xmlns:a14="http://schemas.microsoft.com/office/drawing/2010/main"/>
              </a:ext>
            </a:extLst>
          </a:blip>
          <a:stretch>
            <a:fillRect/>
          </a:stretch>
        </p:blipFill>
        <p:spPr>
          <a:xfrm>
            <a:off x="10438229" y="5891364"/>
            <a:ext cx="1582057" cy="863491"/>
          </a:xfrm>
          <a:prstGeom prst="rect">
            <a:avLst/>
          </a:prstGeom>
        </p:spPr>
      </p:pic>
    </p:spTree>
    <p:extLst>
      <p:ext uri="{BB962C8B-B14F-4D97-AF65-F5344CB8AC3E}">
        <p14:creationId xmlns:p14="http://schemas.microsoft.com/office/powerpoint/2010/main" val="356988509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6" r:id="rId36"/>
    <p:sldLayoutId id="2147483708" r:id="rId37"/>
    <p:sldLayoutId id="2147483730" r:id="rId38"/>
    <p:sldLayoutId id="2147483732" r:id="rId39"/>
  </p:sldLayoutIdLst>
  <p:txStyles>
    <p:titleStyle>
      <a:lvl1pPr algn="l" defTabSz="914377" rtl="0" eaLnBrk="1" latinLnBrk="0" hangingPunct="1">
        <a:lnSpc>
          <a:spcPts val="3573"/>
        </a:lnSpc>
        <a:spcBef>
          <a:spcPct val="0"/>
        </a:spcBef>
        <a:buNone/>
        <a:defRPr sz="3200" b="1" kern="1200">
          <a:solidFill>
            <a:schemeClr val="accent1"/>
          </a:solidFill>
          <a:latin typeface="+mj-lt"/>
          <a:ea typeface="+mj-ea"/>
          <a:cs typeface="+mj-cs"/>
        </a:defRPr>
      </a:lvl1pPr>
    </p:titleStyle>
    <p:bodyStyle>
      <a:lvl1pPr marL="228594" indent="-228594" algn="l" defTabSz="914377" rtl="0" eaLnBrk="1" latinLnBrk="0" hangingPunct="1">
        <a:lnSpc>
          <a:spcPct val="100000"/>
        </a:lnSpc>
        <a:spcBef>
          <a:spcPts val="0"/>
        </a:spcBef>
        <a:spcAft>
          <a:spcPts val="1600"/>
        </a:spcAft>
        <a:buFont typeface="Arial" panose="020B0604020202020204" pitchFamily="34" charset="0"/>
        <a:buChar char="•"/>
        <a:defRPr sz="2200" kern="1200">
          <a:solidFill>
            <a:schemeClr val="accent2"/>
          </a:solidFill>
          <a:latin typeface="+mn-lt"/>
          <a:ea typeface="+mn-ea"/>
          <a:cs typeface="+mn-cs"/>
        </a:defRPr>
      </a:lvl1pPr>
      <a:lvl2pPr marL="542912" indent="-277806" algn="l" defTabSz="914377" rtl="0" eaLnBrk="1" latinLnBrk="0" hangingPunct="1">
        <a:lnSpc>
          <a:spcPct val="100000"/>
        </a:lnSpc>
        <a:spcBef>
          <a:spcPts val="0"/>
        </a:spcBef>
        <a:spcAft>
          <a:spcPts val="1600"/>
        </a:spcAft>
        <a:buFont typeface="Arial" panose="020B0604020202020204" pitchFamily="34" charset="0"/>
        <a:buChar char="–"/>
        <a:defRPr sz="2200" kern="1200">
          <a:solidFill>
            <a:schemeClr val="accent2"/>
          </a:solidFill>
          <a:latin typeface="+mn-lt"/>
          <a:ea typeface="+mn-ea"/>
          <a:cs typeface="+mn-cs"/>
        </a:defRPr>
      </a:lvl2pPr>
      <a:lvl3pPr marL="808018" indent="-265107" algn="l" defTabSz="914377" rtl="0" eaLnBrk="1" latinLnBrk="0" hangingPunct="1">
        <a:lnSpc>
          <a:spcPct val="100000"/>
        </a:lnSpc>
        <a:spcBef>
          <a:spcPts val="0"/>
        </a:spcBef>
        <a:spcAft>
          <a:spcPts val="1600"/>
        </a:spcAft>
        <a:buFont typeface="Arial" panose="020B0604020202020204" pitchFamily="34" charset="0"/>
        <a:buChar char="•"/>
        <a:defRPr sz="2200" kern="1200">
          <a:solidFill>
            <a:schemeClr val="accent2"/>
          </a:solidFill>
          <a:latin typeface="+mn-lt"/>
          <a:ea typeface="+mn-ea"/>
          <a:cs typeface="+mn-cs"/>
        </a:defRPr>
      </a:lvl3pPr>
      <a:lvl4pPr marL="1073124" indent="-265107" algn="l" defTabSz="914377" rtl="0" eaLnBrk="1" latinLnBrk="0" hangingPunct="1">
        <a:lnSpc>
          <a:spcPct val="100000"/>
        </a:lnSpc>
        <a:spcBef>
          <a:spcPts val="0"/>
        </a:spcBef>
        <a:spcAft>
          <a:spcPts val="1600"/>
        </a:spcAft>
        <a:buFont typeface="Arial" panose="020B0604020202020204" pitchFamily="34" charset="0"/>
        <a:buChar char="•"/>
        <a:defRPr sz="2200" kern="1200">
          <a:solidFill>
            <a:schemeClr val="accent2"/>
          </a:solidFill>
          <a:latin typeface="+mn-lt"/>
          <a:ea typeface="+mn-ea"/>
          <a:cs typeface="+mn-cs"/>
        </a:defRPr>
      </a:lvl4pPr>
      <a:lvl5pPr marL="1338229" indent="-265107" algn="l" defTabSz="914377" rtl="0" eaLnBrk="1" latinLnBrk="0" hangingPunct="1">
        <a:lnSpc>
          <a:spcPct val="100000"/>
        </a:lnSpc>
        <a:spcBef>
          <a:spcPts val="0"/>
        </a:spcBef>
        <a:spcAft>
          <a:spcPts val="1600"/>
        </a:spcAft>
        <a:buFont typeface="Arial" panose="020B0604020202020204" pitchFamily="34" charset="0"/>
        <a:buChar char="•"/>
        <a:defRPr sz="2200" kern="1200">
          <a:solidFill>
            <a:schemeClr val="accent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9">
          <p15:clr>
            <a:srgbClr val="F26B43"/>
          </p15:clr>
        </p15:guide>
        <p15:guide id="2" orient="horz" pos="896">
          <p15:clr>
            <a:srgbClr val="F26B43"/>
          </p15:clr>
        </p15:guide>
        <p15:guide id="3" pos="231">
          <p15:clr>
            <a:srgbClr val="F26B43"/>
          </p15:clr>
        </p15:guide>
        <p15:guide id="4" pos="2880">
          <p15:clr>
            <a:srgbClr val="F26B43"/>
          </p15:clr>
        </p15:guide>
        <p15:guide id="5" orient="horz" pos="2784">
          <p15:clr>
            <a:srgbClr val="F26B43"/>
          </p15:clr>
        </p15:guide>
        <p15:guide id="6" pos="3340">
          <p15:clr>
            <a:srgbClr val="F26B43"/>
          </p15:clr>
        </p15:guide>
        <p15:guide id="7" orient="horz" pos="251">
          <p15:clr>
            <a:srgbClr val="F26B43"/>
          </p15:clr>
        </p15:guide>
        <p15:guide id="8" orient="horz" pos="80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8951" y="539646"/>
            <a:ext cx="11214100" cy="832913"/>
          </a:xfrm>
          <a:prstGeom prst="rect">
            <a:avLst/>
          </a:prstGeom>
        </p:spPr>
        <p:txBody>
          <a:bodyPr vert="horz" lIns="0" tIns="0" rIns="0" bIns="0" rtlCol="0" anchor="t">
            <a:normAutofit/>
          </a:bodyPr>
          <a:lstStyle/>
          <a:p>
            <a:r>
              <a:rPr lang="en-US"/>
              <a:t>Click to edit Master title style</a:t>
            </a:r>
            <a:endParaRPr lang="en-GB" dirty="0"/>
          </a:p>
        </p:txBody>
      </p:sp>
      <p:sp>
        <p:nvSpPr>
          <p:cNvPr id="3" name="Text Placeholder 2"/>
          <p:cNvSpPr>
            <a:spLocks noGrp="1"/>
          </p:cNvSpPr>
          <p:nvPr>
            <p:ph type="body" idx="1"/>
          </p:nvPr>
        </p:nvSpPr>
        <p:spPr>
          <a:xfrm>
            <a:off x="488951" y="1590261"/>
            <a:ext cx="11214100" cy="430110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p:cNvPicPr>
            <a:picLocks noChangeAspect="1"/>
          </p:cNvPicPr>
          <p:nvPr userDrawn="1"/>
        </p:nvPicPr>
        <p:blipFill>
          <a:blip r:embed="rId42" cstate="hqprint">
            <a:extLst>
              <a:ext uri="{28A0092B-C50C-407E-A947-70E740481C1C}">
                <a14:useLocalDpi xmlns:a14="http://schemas.microsoft.com/office/drawing/2010/main"/>
              </a:ext>
            </a:extLst>
          </a:blip>
          <a:stretch>
            <a:fillRect/>
          </a:stretch>
        </p:blipFill>
        <p:spPr>
          <a:xfrm>
            <a:off x="10438229" y="5891364"/>
            <a:ext cx="1582057" cy="863491"/>
          </a:xfrm>
          <a:prstGeom prst="rect">
            <a:avLst/>
          </a:prstGeom>
        </p:spPr>
      </p:pic>
    </p:spTree>
    <p:extLst>
      <p:ext uri="{BB962C8B-B14F-4D97-AF65-F5344CB8AC3E}">
        <p14:creationId xmlns:p14="http://schemas.microsoft.com/office/powerpoint/2010/main" val="154135478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 id="2147483817" r:id="rId39"/>
    <p:sldLayoutId id="2147483818" r:id="rId40"/>
  </p:sldLayoutIdLst>
  <p:txStyles>
    <p:titleStyle>
      <a:lvl1pPr algn="l" defTabSz="914377" rtl="0" eaLnBrk="1" latinLnBrk="0" hangingPunct="1">
        <a:lnSpc>
          <a:spcPts val="3573"/>
        </a:lnSpc>
        <a:spcBef>
          <a:spcPct val="0"/>
        </a:spcBef>
        <a:buNone/>
        <a:defRPr sz="3200" b="1" kern="1200">
          <a:solidFill>
            <a:schemeClr val="accent1"/>
          </a:solidFill>
          <a:latin typeface="+mj-lt"/>
          <a:ea typeface="+mj-ea"/>
          <a:cs typeface="+mj-cs"/>
        </a:defRPr>
      </a:lvl1pPr>
    </p:titleStyle>
    <p:bodyStyle>
      <a:lvl1pPr marL="228594" indent="-228594" algn="l" defTabSz="914377" rtl="0" eaLnBrk="1" latinLnBrk="0" hangingPunct="1">
        <a:lnSpc>
          <a:spcPct val="100000"/>
        </a:lnSpc>
        <a:spcBef>
          <a:spcPts val="0"/>
        </a:spcBef>
        <a:spcAft>
          <a:spcPts val="1600"/>
        </a:spcAft>
        <a:buFont typeface="Arial" panose="020B0604020202020204" pitchFamily="34" charset="0"/>
        <a:buChar char="•"/>
        <a:defRPr sz="2200" kern="1200">
          <a:solidFill>
            <a:schemeClr val="accent2"/>
          </a:solidFill>
          <a:latin typeface="+mn-lt"/>
          <a:ea typeface="+mn-ea"/>
          <a:cs typeface="+mn-cs"/>
        </a:defRPr>
      </a:lvl1pPr>
      <a:lvl2pPr marL="542912" indent="-277806" algn="l" defTabSz="914377" rtl="0" eaLnBrk="1" latinLnBrk="0" hangingPunct="1">
        <a:lnSpc>
          <a:spcPct val="100000"/>
        </a:lnSpc>
        <a:spcBef>
          <a:spcPts val="0"/>
        </a:spcBef>
        <a:spcAft>
          <a:spcPts val="1600"/>
        </a:spcAft>
        <a:buFont typeface="Arial" panose="020B0604020202020204" pitchFamily="34" charset="0"/>
        <a:buChar char="–"/>
        <a:defRPr sz="2200" kern="1200">
          <a:solidFill>
            <a:schemeClr val="accent2"/>
          </a:solidFill>
          <a:latin typeface="+mn-lt"/>
          <a:ea typeface="+mn-ea"/>
          <a:cs typeface="+mn-cs"/>
        </a:defRPr>
      </a:lvl2pPr>
      <a:lvl3pPr marL="808018" indent="-265107" algn="l" defTabSz="914377" rtl="0" eaLnBrk="1" latinLnBrk="0" hangingPunct="1">
        <a:lnSpc>
          <a:spcPct val="100000"/>
        </a:lnSpc>
        <a:spcBef>
          <a:spcPts val="0"/>
        </a:spcBef>
        <a:spcAft>
          <a:spcPts val="1600"/>
        </a:spcAft>
        <a:buFont typeface="Arial" panose="020B0604020202020204" pitchFamily="34" charset="0"/>
        <a:buChar char="•"/>
        <a:defRPr sz="2200" kern="1200">
          <a:solidFill>
            <a:schemeClr val="accent2"/>
          </a:solidFill>
          <a:latin typeface="+mn-lt"/>
          <a:ea typeface="+mn-ea"/>
          <a:cs typeface="+mn-cs"/>
        </a:defRPr>
      </a:lvl3pPr>
      <a:lvl4pPr marL="1073124" indent="-265107" algn="l" defTabSz="914377" rtl="0" eaLnBrk="1" latinLnBrk="0" hangingPunct="1">
        <a:lnSpc>
          <a:spcPct val="100000"/>
        </a:lnSpc>
        <a:spcBef>
          <a:spcPts val="0"/>
        </a:spcBef>
        <a:spcAft>
          <a:spcPts val="1600"/>
        </a:spcAft>
        <a:buFont typeface="Arial" panose="020B0604020202020204" pitchFamily="34" charset="0"/>
        <a:buChar char="•"/>
        <a:defRPr sz="2200" kern="1200">
          <a:solidFill>
            <a:schemeClr val="accent2"/>
          </a:solidFill>
          <a:latin typeface="+mn-lt"/>
          <a:ea typeface="+mn-ea"/>
          <a:cs typeface="+mn-cs"/>
        </a:defRPr>
      </a:lvl4pPr>
      <a:lvl5pPr marL="1338229" indent="-265107" algn="l" defTabSz="914377" rtl="0" eaLnBrk="1" latinLnBrk="0" hangingPunct="1">
        <a:lnSpc>
          <a:spcPct val="100000"/>
        </a:lnSpc>
        <a:spcBef>
          <a:spcPts val="0"/>
        </a:spcBef>
        <a:spcAft>
          <a:spcPts val="1600"/>
        </a:spcAft>
        <a:buFont typeface="Arial" panose="020B0604020202020204" pitchFamily="34" charset="0"/>
        <a:buChar char="•"/>
        <a:defRPr sz="2200" kern="1200">
          <a:solidFill>
            <a:schemeClr val="accent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29">
          <p15:clr>
            <a:srgbClr val="F26B43"/>
          </p15:clr>
        </p15:guide>
        <p15:guide id="2" orient="horz" pos="896">
          <p15:clr>
            <a:srgbClr val="F26B43"/>
          </p15:clr>
        </p15:guide>
        <p15:guide id="3" pos="231">
          <p15:clr>
            <a:srgbClr val="F26B43"/>
          </p15:clr>
        </p15:guide>
        <p15:guide id="4" pos="2880">
          <p15:clr>
            <a:srgbClr val="F26B43"/>
          </p15:clr>
        </p15:guide>
        <p15:guide id="5" orient="horz" pos="2784">
          <p15:clr>
            <a:srgbClr val="F26B43"/>
          </p15:clr>
        </p15:guide>
        <p15:guide id="6" pos="3340">
          <p15:clr>
            <a:srgbClr val="F26B43"/>
          </p15:clr>
        </p15:guide>
        <p15:guide id="7" orient="horz" pos="251">
          <p15:clr>
            <a:srgbClr val="F26B43"/>
          </p15:clr>
        </p15:guide>
        <p15:guide id="8" orient="horz" pos="80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6D6909-8194-2A50-6B75-17CA91F01CF8}"/>
              </a:ext>
            </a:extLst>
          </p:cNvPr>
          <p:cNvSpPr>
            <a:spLocks noGrp="1"/>
          </p:cNvSpPr>
          <p:nvPr>
            <p:ph type="title"/>
          </p:nvPr>
        </p:nvSpPr>
        <p:spPr>
          <a:xfrm>
            <a:off x="345440" y="375285"/>
            <a:ext cx="9926320" cy="1325563"/>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1501AA4-CA45-AB8E-9C8C-D9C33BA6AD39}"/>
              </a:ext>
            </a:extLst>
          </p:cNvPr>
          <p:cNvSpPr>
            <a:spLocks noGrp="1"/>
          </p:cNvSpPr>
          <p:nvPr>
            <p:ph type="body" idx="1"/>
          </p:nvPr>
        </p:nvSpPr>
        <p:spPr>
          <a:xfrm>
            <a:off x="345440" y="1835785"/>
            <a:ext cx="1151128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
        <p:nvSpPr>
          <p:cNvPr id="6" name="Slide Number Placeholder 5">
            <a:extLst>
              <a:ext uri="{FF2B5EF4-FFF2-40B4-BE49-F238E27FC236}">
                <a16:creationId xmlns:a16="http://schemas.microsoft.com/office/drawing/2014/main" id="{CA76C81D-63B2-9F94-5C1D-EFDB1B82A172}"/>
              </a:ext>
            </a:extLst>
          </p:cNvPr>
          <p:cNvSpPr>
            <a:spLocks noGrp="1"/>
          </p:cNvSpPr>
          <p:nvPr>
            <p:ph type="sldNum" sz="quarter" idx="4"/>
          </p:nvPr>
        </p:nvSpPr>
        <p:spPr>
          <a:xfrm>
            <a:off x="911352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61EEEA-DD8F-6744-8D99-DA767C586B52}" type="slidenum">
              <a:rPr lang="en-US" smtClean="0"/>
              <a:t>‹#›</a:t>
            </a:fld>
            <a:endParaRPr lang="en-US"/>
          </a:p>
        </p:txBody>
      </p:sp>
    </p:spTree>
    <p:extLst>
      <p:ext uri="{BB962C8B-B14F-4D97-AF65-F5344CB8AC3E}">
        <p14:creationId xmlns:p14="http://schemas.microsoft.com/office/powerpoint/2010/main" val="45827205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 id="2147483853" r:id="rId34"/>
    <p:sldLayoutId id="2147483854" r:id="rId35"/>
    <p:sldLayoutId id="2147483855" r:id="rId36"/>
  </p:sldLayoutIdLst>
  <p:txStyles>
    <p:titleStyle>
      <a:lvl1pPr algn="l" defTabSz="914400" rtl="0" eaLnBrk="1" latinLnBrk="0" hangingPunct="1">
        <a:lnSpc>
          <a:spcPct val="90000"/>
        </a:lnSpc>
        <a:spcBef>
          <a:spcPct val="0"/>
        </a:spcBef>
        <a:buNone/>
        <a:defRPr sz="3200" b="1"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67.jpg"/></Relationships>
</file>

<file path=ppt/slides/_rels/slide2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www.ncbi.nlm.nih.gov/books/NBK536426/" TargetMode="External"/><Relationship Id="rId2" Type="http://schemas.openxmlformats.org/officeDocument/2006/relationships/image" Target="../media/image72.jpg"/><Relationship Id="rId1" Type="http://schemas.openxmlformats.org/officeDocument/2006/relationships/slideLayout" Target="../slideLayouts/slideLayout90.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48.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126.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png"/><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3.xml"/><Relationship Id="rId1" Type="http://schemas.openxmlformats.org/officeDocument/2006/relationships/slideLayout" Target="../slideLayouts/slideLayout49.xml"/><Relationship Id="rId5" Type="http://schemas.openxmlformats.org/officeDocument/2006/relationships/image" Target="../media/image86.png"/><Relationship Id="rId4" Type="http://schemas.openxmlformats.org/officeDocument/2006/relationships/image" Target="../media/image85.jpe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tiff"/><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D398D-10D0-6D54-9071-91903CA7F99C}"/>
              </a:ext>
            </a:extLst>
          </p:cNvPr>
          <p:cNvSpPr/>
          <p:nvPr/>
        </p:nvSpPr>
        <p:spPr>
          <a:xfrm>
            <a:off x="5552181" y="2554708"/>
            <a:ext cx="6639819" cy="130382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defTabSz="914354">
              <a:lnSpc>
                <a:spcPct val="100000"/>
              </a:lnSpc>
              <a:spcBef>
                <a:spcPts val="400"/>
              </a:spcBef>
              <a:buNone/>
              <a:defRPr/>
            </a:pPr>
            <a:r>
              <a:rPr lang="en-US" sz="2400" dirty="0">
                <a:solidFill>
                  <a:schemeClr val="bg1"/>
                </a:solidFill>
                <a:latin typeface="Arial" panose="020B0604020202020204" pitchFamily="34" charset="0"/>
                <a:cs typeface="Arial" panose="020B0604020202020204" pitchFamily="34" charset="0"/>
              </a:rPr>
              <a:t>Molnlycke &amp; Antiseptics UK</a:t>
            </a:r>
          </a:p>
          <a:p>
            <a:pPr marL="0" indent="0" defTabSz="914354">
              <a:lnSpc>
                <a:spcPct val="100000"/>
              </a:lnSpc>
              <a:spcBef>
                <a:spcPts val="400"/>
              </a:spcBef>
              <a:buNone/>
              <a:defRPr/>
            </a:pPr>
            <a:r>
              <a:rPr lang="en-US" sz="2400" dirty="0" err="1">
                <a:solidFill>
                  <a:schemeClr val="bg1"/>
                </a:solidFill>
                <a:latin typeface="Arial" panose="020B0604020202020204" pitchFamily="34" charset="0"/>
                <a:cs typeface="Arial" panose="020B0604020202020204" pitchFamily="34" charset="0"/>
              </a:rPr>
              <a:t>Hibiwash</a:t>
            </a:r>
            <a:r>
              <a:rPr lang="en-US" sz="2400" baseline="30000" dirty="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 HiBi</a:t>
            </a:r>
            <a:r>
              <a:rPr lang="en-US" sz="2400" baseline="30000" dirty="0">
                <a:solidFill>
                  <a:schemeClr val="bg1"/>
                </a:solidFill>
                <a:latin typeface="Arial" panose="020B0604020202020204" pitchFamily="34" charset="0"/>
                <a:cs typeface="Arial" panose="020B0604020202020204" pitchFamily="34" charset="0"/>
              </a:rPr>
              <a:t>®</a:t>
            </a:r>
            <a:r>
              <a:rPr lang="en-US" sz="2400" dirty="0">
                <a:solidFill>
                  <a:schemeClr val="bg1"/>
                </a:solidFill>
                <a:latin typeface="Arial" panose="020B0604020202020204" pitchFamily="34" charset="0"/>
                <a:cs typeface="Arial" panose="020B0604020202020204" pitchFamily="34" charset="0"/>
              </a:rPr>
              <a:t> Liquid Hand Rub+</a:t>
            </a:r>
            <a:endParaRPr lang="en-US" sz="2400" baseline="30000" dirty="0">
              <a:solidFill>
                <a:schemeClr val="bg1"/>
              </a:solidFill>
              <a:latin typeface="Arial" panose="020B0604020202020204" pitchFamily="34" charset="0"/>
              <a:cs typeface="Arial" panose="020B0604020202020204" pitchFamily="34" charset="0"/>
            </a:endParaRPr>
          </a:p>
        </p:txBody>
      </p:sp>
      <p:pic>
        <p:nvPicPr>
          <p:cNvPr id="4" name="Picture 3" descr="A person with a lotion on his back&#10;&#10;Description automatically generated">
            <a:extLst>
              <a:ext uri="{FF2B5EF4-FFF2-40B4-BE49-F238E27FC236}">
                <a16:creationId xmlns:a16="http://schemas.microsoft.com/office/drawing/2014/main" id="{16809BE8-CFE1-7D2C-F6D7-C113AC22F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96948" cy="6858000"/>
          </a:xfrm>
          <a:prstGeom prst="rect">
            <a:avLst/>
          </a:prstGeom>
        </p:spPr>
      </p:pic>
    </p:spTree>
    <p:extLst>
      <p:ext uri="{BB962C8B-B14F-4D97-AF65-F5344CB8AC3E}">
        <p14:creationId xmlns:p14="http://schemas.microsoft.com/office/powerpoint/2010/main" val="90936120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a:extLst>
              <a:ext uri="{FF2B5EF4-FFF2-40B4-BE49-F238E27FC236}">
                <a16:creationId xmlns:a16="http://schemas.microsoft.com/office/drawing/2014/main" id="{0AC922DF-6710-E846-8B77-D2BF72EEC1F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0438229" y="5891364"/>
            <a:ext cx="1582057" cy="863491"/>
          </a:xfrm>
          <a:prstGeom prst="rect">
            <a:avLst/>
          </a:prstGeom>
        </p:spPr>
      </p:pic>
      <p:pic>
        <p:nvPicPr>
          <p:cNvPr id="8" name="Bildobjekt 7">
            <a:extLst>
              <a:ext uri="{FF2B5EF4-FFF2-40B4-BE49-F238E27FC236}">
                <a16:creationId xmlns:a16="http://schemas.microsoft.com/office/drawing/2014/main" id="{928E9CD4-BB49-8B43-9946-7D7FA6D77075}"/>
              </a:ext>
            </a:extLst>
          </p:cNvPr>
          <p:cNvPicPr>
            <a:picLocks noChangeAspect="1"/>
          </p:cNvPicPr>
          <p:nvPr/>
        </p:nvPicPr>
        <p:blipFill>
          <a:blip r:embed="rId5"/>
          <a:stretch>
            <a:fillRect/>
          </a:stretch>
        </p:blipFill>
        <p:spPr>
          <a:xfrm>
            <a:off x="683757" y="915268"/>
            <a:ext cx="10787163" cy="6067776"/>
          </a:xfrm>
          <a:prstGeom prst="rect">
            <a:avLst/>
          </a:prstGeom>
        </p:spPr>
      </p:pic>
      <p:grpSp>
        <p:nvGrpSpPr>
          <p:cNvPr id="2" name="Grupp 1">
            <a:extLst>
              <a:ext uri="{FF2B5EF4-FFF2-40B4-BE49-F238E27FC236}">
                <a16:creationId xmlns:a16="http://schemas.microsoft.com/office/drawing/2014/main" id="{29992317-5E27-084A-AB1D-2321CE1B7D56}"/>
              </a:ext>
            </a:extLst>
          </p:cNvPr>
          <p:cNvGrpSpPr/>
          <p:nvPr/>
        </p:nvGrpSpPr>
        <p:grpSpPr>
          <a:xfrm>
            <a:off x="9017088" y="616366"/>
            <a:ext cx="2491155" cy="2491156"/>
            <a:chOff x="6774726" y="1832150"/>
            <a:chExt cx="1868366" cy="1868367"/>
          </a:xfrm>
        </p:grpSpPr>
        <p:sp>
          <p:nvSpPr>
            <p:cNvPr id="25" name="Title 1">
              <a:extLst>
                <a:ext uri="{FF2B5EF4-FFF2-40B4-BE49-F238E27FC236}">
                  <a16:creationId xmlns:a16="http://schemas.microsoft.com/office/drawing/2014/main" id="{CBC5DE5E-F32E-9245-96B5-EB9900B6BDBB}"/>
                </a:ext>
              </a:extLst>
            </p:cNvPr>
            <p:cNvSpPr txBox="1">
              <a:spLocks/>
            </p:cNvSpPr>
            <p:nvPr/>
          </p:nvSpPr>
          <p:spPr>
            <a:xfrm>
              <a:off x="6774726" y="1832150"/>
              <a:ext cx="1868366" cy="1868367"/>
            </a:xfrm>
            <a:prstGeom prst="ellipse">
              <a:avLst/>
            </a:prstGeom>
            <a:solidFill>
              <a:schemeClr val="accent1">
                <a:lumMod val="50000"/>
              </a:schemeClr>
            </a:solidFill>
            <a:ln w="25400">
              <a:noFill/>
            </a:ln>
          </p:spPr>
          <p:txBody>
            <a:bodyPr lIns="0" tIns="96000" rIns="0" bIns="0" anchor="ctr"/>
            <a:lstStyle>
              <a:lvl1pPr algn="l" rtl="0" eaLnBrk="1" fontAlgn="base" hangingPunct="1">
                <a:spcBef>
                  <a:spcPct val="0"/>
                </a:spcBef>
                <a:spcAft>
                  <a:spcPct val="0"/>
                </a:spcAft>
                <a:defRPr sz="1294" b="1" cap="none" baseline="0">
                  <a:solidFill>
                    <a:schemeClr val="tx2"/>
                  </a:solidFill>
                  <a:latin typeface="+mj-lt"/>
                  <a:ea typeface="+mj-ea"/>
                  <a:cs typeface="+mj-cs"/>
                </a:defRPr>
              </a:lvl1pPr>
              <a:lvl2pPr algn="l" rtl="0" eaLnBrk="1" fontAlgn="base" hangingPunct="1">
                <a:spcBef>
                  <a:spcPct val="0"/>
                </a:spcBef>
                <a:spcAft>
                  <a:spcPct val="0"/>
                </a:spcAft>
                <a:defRPr sz="1522">
                  <a:solidFill>
                    <a:schemeClr val="tx2"/>
                  </a:solidFill>
                  <a:latin typeface="Arial" charset="0"/>
                </a:defRPr>
              </a:lvl2pPr>
              <a:lvl3pPr algn="l" rtl="0" eaLnBrk="1" fontAlgn="base" hangingPunct="1">
                <a:spcBef>
                  <a:spcPct val="0"/>
                </a:spcBef>
                <a:spcAft>
                  <a:spcPct val="0"/>
                </a:spcAft>
                <a:defRPr sz="1522">
                  <a:solidFill>
                    <a:schemeClr val="tx2"/>
                  </a:solidFill>
                  <a:latin typeface="Arial" charset="0"/>
                </a:defRPr>
              </a:lvl3pPr>
              <a:lvl4pPr algn="l" rtl="0" eaLnBrk="1" fontAlgn="base" hangingPunct="1">
                <a:spcBef>
                  <a:spcPct val="0"/>
                </a:spcBef>
                <a:spcAft>
                  <a:spcPct val="0"/>
                </a:spcAft>
                <a:defRPr sz="1522">
                  <a:solidFill>
                    <a:schemeClr val="tx2"/>
                  </a:solidFill>
                  <a:latin typeface="Arial" charset="0"/>
                </a:defRPr>
              </a:lvl4pPr>
              <a:lvl5pPr algn="l" rtl="0" eaLnBrk="1" fontAlgn="base" hangingPunct="1">
                <a:spcBef>
                  <a:spcPct val="0"/>
                </a:spcBef>
                <a:spcAft>
                  <a:spcPct val="0"/>
                </a:spcAft>
                <a:defRPr sz="1522">
                  <a:solidFill>
                    <a:schemeClr val="tx2"/>
                  </a:solidFill>
                  <a:latin typeface="Arial" charset="0"/>
                </a:defRPr>
              </a:lvl5pPr>
              <a:lvl6pPr marL="174008" algn="l" rtl="0" eaLnBrk="1" fontAlgn="base" hangingPunct="1">
                <a:spcBef>
                  <a:spcPct val="0"/>
                </a:spcBef>
                <a:spcAft>
                  <a:spcPct val="0"/>
                </a:spcAft>
                <a:defRPr sz="1522">
                  <a:solidFill>
                    <a:schemeClr val="tx2"/>
                  </a:solidFill>
                  <a:latin typeface="Arial" charset="0"/>
                </a:defRPr>
              </a:lvl6pPr>
              <a:lvl7pPr marL="348016" algn="l" rtl="0" eaLnBrk="1" fontAlgn="base" hangingPunct="1">
                <a:spcBef>
                  <a:spcPct val="0"/>
                </a:spcBef>
                <a:spcAft>
                  <a:spcPct val="0"/>
                </a:spcAft>
                <a:defRPr sz="1522">
                  <a:solidFill>
                    <a:schemeClr val="tx2"/>
                  </a:solidFill>
                  <a:latin typeface="Arial" charset="0"/>
                </a:defRPr>
              </a:lvl7pPr>
              <a:lvl8pPr marL="522024" algn="l" rtl="0" eaLnBrk="1" fontAlgn="base" hangingPunct="1">
                <a:spcBef>
                  <a:spcPct val="0"/>
                </a:spcBef>
                <a:spcAft>
                  <a:spcPct val="0"/>
                </a:spcAft>
                <a:defRPr sz="1522">
                  <a:solidFill>
                    <a:schemeClr val="tx2"/>
                  </a:solidFill>
                  <a:latin typeface="Arial" charset="0"/>
                </a:defRPr>
              </a:lvl8pPr>
              <a:lvl9pPr marL="696032" algn="l" rtl="0" eaLnBrk="1" fontAlgn="base" hangingPunct="1">
                <a:spcBef>
                  <a:spcPct val="0"/>
                </a:spcBef>
                <a:spcAft>
                  <a:spcPct val="0"/>
                </a:spcAft>
                <a:defRPr sz="1522">
                  <a:solidFill>
                    <a:schemeClr val="tx2"/>
                  </a:solidFill>
                  <a:latin typeface="Arial" charset="0"/>
                </a:defRPr>
              </a:lvl9pPr>
            </a:lstStyle>
            <a:p>
              <a:pPr algn="ctr">
                <a:lnSpc>
                  <a:spcPts val="1867"/>
                </a:lnSpc>
                <a:buClr>
                  <a:schemeClr val="tx2"/>
                </a:buClr>
              </a:pPr>
              <a:endParaRPr lang="en-GB" sz="1733" b="0" dirty="0">
                <a:solidFill>
                  <a:schemeClr val="tx1"/>
                </a:solidFill>
                <a:latin typeface="Arial" panose="020B0604020202020204" pitchFamily="34" charset="0"/>
                <a:ea typeface="Arial" charset="0"/>
                <a:cs typeface="Arial" panose="020B0604020202020204" pitchFamily="34" charset="0"/>
              </a:endParaRPr>
            </a:p>
          </p:txBody>
        </p:sp>
        <p:sp>
          <p:nvSpPr>
            <p:cNvPr id="27" name="object 26">
              <a:extLst>
                <a:ext uri="{FF2B5EF4-FFF2-40B4-BE49-F238E27FC236}">
                  <a16:creationId xmlns:a16="http://schemas.microsoft.com/office/drawing/2014/main" id="{8600520A-5139-4840-A47F-D0800C8165AC}"/>
                </a:ext>
              </a:extLst>
            </p:cNvPr>
            <p:cNvSpPr txBox="1"/>
            <p:nvPr/>
          </p:nvSpPr>
          <p:spPr>
            <a:xfrm>
              <a:off x="6901388" y="2043480"/>
              <a:ext cx="1610146" cy="1414430"/>
            </a:xfrm>
            <a:prstGeom prst="rect">
              <a:avLst/>
            </a:prstGeom>
          </p:spPr>
          <p:txBody>
            <a:bodyPr vert="horz" wrap="square" lIns="0" tIns="8959" rIns="0" bIns="0" rtlCol="0">
              <a:spAutoFit/>
            </a:bodyPr>
            <a:lstStyle/>
            <a:p>
              <a:pPr algn="ctr">
                <a:spcBef>
                  <a:spcPts val="639"/>
                </a:spcBef>
              </a:pPr>
              <a:r>
                <a:rPr lang="sv-SE" sz="4000" b="1" spc="-15" dirty="0">
                  <a:solidFill>
                    <a:schemeClr val="bg1"/>
                  </a:solidFill>
                  <a:latin typeface="Arial" panose="020B0604020202020204" pitchFamily="34" charset="0"/>
                  <a:cs typeface="Arial" panose="020B0604020202020204" pitchFamily="34" charset="0"/>
                </a:rPr>
                <a:t>USD 5</a:t>
              </a:r>
              <a:r>
                <a:rPr lang="sv-SE" sz="4000" b="1" spc="-32" dirty="0">
                  <a:solidFill>
                    <a:schemeClr val="bg1"/>
                  </a:solidFill>
                  <a:latin typeface="Arial" panose="020B0604020202020204" pitchFamily="34" charset="0"/>
                  <a:cs typeface="Arial" panose="020B0604020202020204" pitchFamily="34" charset="0"/>
                </a:rPr>
                <a:t>m</a:t>
              </a:r>
              <a:endParaRPr lang="sv-SE" sz="4000" dirty="0">
                <a:solidFill>
                  <a:schemeClr val="bg1"/>
                </a:solidFill>
                <a:latin typeface="Arial" panose="020B0604020202020204" pitchFamily="34" charset="0"/>
                <a:cs typeface="Arial" panose="020B0604020202020204" pitchFamily="34" charset="0"/>
              </a:endParaRPr>
            </a:p>
            <a:p>
              <a:pPr marL="8960" marR="3584" algn="ctr">
                <a:lnSpc>
                  <a:spcPct val="101800"/>
                </a:lnSpc>
                <a:spcBef>
                  <a:spcPts val="223"/>
                </a:spcBef>
              </a:pPr>
              <a:r>
                <a:rPr lang="sv-SE" sz="2000" dirty="0" err="1">
                  <a:solidFill>
                    <a:schemeClr val="bg1"/>
                  </a:solidFill>
                  <a:latin typeface="Arial" panose="020B0604020202020204" pitchFamily="34" charset="0"/>
                  <a:cs typeface="Arial" panose="020B0604020202020204" pitchFamily="34" charset="0"/>
                </a:rPr>
                <a:t>made</a:t>
              </a:r>
              <a:r>
                <a:rPr lang="sv-SE" sz="2000" dirty="0">
                  <a:solidFill>
                    <a:schemeClr val="bg1"/>
                  </a:solidFill>
                  <a:latin typeface="Arial" panose="020B0604020202020204" pitchFamily="34" charset="0"/>
                  <a:cs typeface="Arial" panose="020B0604020202020204" pitchFamily="34" charset="0"/>
                </a:rPr>
                <a:t> </a:t>
              </a:r>
              <a:r>
                <a:rPr lang="sv-SE" sz="2000" spc="-4" dirty="0" err="1">
                  <a:solidFill>
                    <a:schemeClr val="bg1"/>
                  </a:solidFill>
                  <a:latin typeface="Arial" panose="020B0604020202020204" pitchFamily="34" charset="0"/>
                  <a:cs typeface="Arial" panose="020B0604020202020204" pitchFamily="34" charset="0"/>
                </a:rPr>
                <a:t>up</a:t>
              </a:r>
              <a:r>
                <a:rPr lang="sv-SE" sz="2000" spc="-4" dirty="0">
                  <a:solidFill>
                    <a:schemeClr val="bg1"/>
                  </a:solidFill>
                  <a:latin typeface="Arial" panose="020B0604020202020204" pitchFamily="34" charset="0"/>
                  <a:cs typeface="Arial" panose="020B0604020202020204" pitchFamily="34" charset="0"/>
                </a:rPr>
                <a:t> </a:t>
              </a:r>
              <a:r>
                <a:rPr lang="sv-SE" sz="2000" dirty="0" err="1">
                  <a:solidFill>
                    <a:schemeClr val="bg1"/>
                  </a:solidFill>
                  <a:latin typeface="Arial" panose="020B0604020202020204" pitchFamily="34" charset="0"/>
                  <a:cs typeface="Arial" panose="020B0604020202020204" pitchFamily="34" charset="0"/>
                </a:rPr>
                <a:t>of</a:t>
              </a:r>
              <a:r>
                <a:rPr lang="sv-SE" sz="2000" spc="-80" dirty="0">
                  <a:solidFill>
                    <a:schemeClr val="bg1"/>
                  </a:solidFill>
                  <a:latin typeface="Arial" panose="020B0604020202020204" pitchFamily="34" charset="0"/>
                  <a:cs typeface="Arial" panose="020B0604020202020204" pitchFamily="34" charset="0"/>
                </a:rPr>
                <a:t> </a:t>
              </a:r>
              <a:r>
                <a:rPr lang="sv-SE" sz="2000" spc="-4" dirty="0" err="1">
                  <a:solidFill>
                    <a:schemeClr val="bg1"/>
                  </a:solidFill>
                  <a:latin typeface="Arial" panose="020B0604020202020204" pitchFamily="34" charset="0"/>
                  <a:cs typeface="Arial" panose="020B0604020202020204" pitchFamily="34" charset="0"/>
                </a:rPr>
                <a:t>employees</a:t>
              </a:r>
              <a:r>
                <a:rPr lang="sv-SE" sz="2000" spc="-4" dirty="0">
                  <a:solidFill>
                    <a:schemeClr val="bg1"/>
                  </a:solidFill>
                  <a:latin typeface="Arial" panose="020B0604020202020204" pitchFamily="34" charset="0"/>
                  <a:cs typeface="Arial" panose="020B0604020202020204" pitchFamily="34" charset="0"/>
                </a:rPr>
                <a:t>  </a:t>
              </a:r>
              <a:r>
                <a:rPr lang="sv-SE" sz="2000" spc="-4" dirty="0" err="1">
                  <a:solidFill>
                    <a:schemeClr val="bg1"/>
                  </a:solidFill>
                  <a:latin typeface="Arial" panose="020B0604020202020204" pitchFamily="34" charset="0"/>
                  <a:cs typeface="Arial" panose="020B0604020202020204" pitchFamily="34" charset="0"/>
                </a:rPr>
                <a:t>fundraising</a:t>
              </a:r>
              <a:r>
                <a:rPr lang="sv-SE" sz="2000" spc="-21" dirty="0">
                  <a:solidFill>
                    <a:schemeClr val="bg1"/>
                  </a:solidFill>
                  <a:latin typeface="Arial" panose="020B0604020202020204" pitchFamily="34" charset="0"/>
                  <a:cs typeface="Arial" panose="020B0604020202020204" pitchFamily="34" charset="0"/>
                </a:rPr>
                <a:t> </a:t>
              </a:r>
              <a:r>
                <a:rPr lang="sv-SE" sz="2000" dirty="0">
                  <a:solidFill>
                    <a:schemeClr val="bg1"/>
                  </a:solidFill>
                  <a:latin typeface="Arial" panose="020B0604020202020204" pitchFamily="34" charset="0"/>
                  <a:cs typeface="Arial" panose="020B0604020202020204" pitchFamily="34" charset="0"/>
                </a:rPr>
                <a:t>and in-kind</a:t>
              </a:r>
              <a:r>
                <a:rPr lang="sv-SE" sz="2000" spc="-21" dirty="0">
                  <a:solidFill>
                    <a:schemeClr val="bg1"/>
                  </a:solidFill>
                  <a:latin typeface="Arial" panose="020B0604020202020204" pitchFamily="34" charset="0"/>
                  <a:cs typeface="Arial" panose="020B0604020202020204" pitchFamily="34" charset="0"/>
                </a:rPr>
                <a:t> </a:t>
              </a:r>
              <a:r>
                <a:rPr lang="sv-SE" sz="2000" spc="-4" dirty="0">
                  <a:solidFill>
                    <a:schemeClr val="bg1"/>
                  </a:solidFill>
                  <a:latin typeface="Arial" panose="020B0604020202020204" pitchFamily="34" charset="0"/>
                  <a:cs typeface="Arial" panose="020B0604020202020204" pitchFamily="34" charset="0"/>
                </a:rPr>
                <a:t>donations</a:t>
              </a:r>
              <a:endParaRPr lang="sv-SE" sz="2000" dirty="0">
                <a:solidFill>
                  <a:schemeClr val="bg1"/>
                </a:solidFill>
                <a:latin typeface="Arial" panose="020B0604020202020204" pitchFamily="34" charset="0"/>
                <a:cs typeface="Arial" panose="020B0604020202020204" pitchFamily="34" charset="0"/>
              </a:endParaRPr>
            </a:p>
          </p:txBody>
        </p:sp>
      </p:grpSp>
      <p:sp>
        <p:nvSpPr>
          <p:cNvPr id="19" name="object 37">
            <a:extLst>
              <a:ext uri="{FF2B5EF4-FFF2-40B4-BE49-F238E27FC236}">
                <a16:creationId xmlns:a16="http://schemas.microsoft.com/office/drawing/2014/main" id="{EB986326-7714-E548-AE14-A41821F6650D}"/>
              </a:ext>
            </a:extLst>
          </p:cNvPr>
          <p:cNvSpPr txBox="1"/>
          <p:nvPr/>
        </p:nvSpPr>
        <p:spPr>
          <a:xfrm>
            <a:off x="453052" y="377994"/>
            <a:ext cx="7828799" cy="932376"/>
          </a:xfrm>
          <a:prstGeom prst="rect">
            <a:avLst/>
          </a:prstGeom>
        </p:spPr>
        <p:txBody>
          <a:bodyPr vert="horz" wrap="square" lIns="0" tIns="8959" rIns="0" bIns="0" rtlCol="0">
            <a:spAutoFit/>
          </a:bodyPr>
          <a:lstStyle/>
          <a:p>
            <a:pPr marL="8960" marR="3584">
              <a:lnSpc>
                <a:spcPts val="3573"/>
              </a:lnSpc>
            </a:pPr>
            <a:r>
              <a:rPr lang="sv-SE" sz="2800" b="1" spc="-64" dirty="0" err="1">
                <a:solidFill>
                  <a:schemeClr val="accent1">
                    <a:lumMod val="50000"/>
                  </a:schemeClr>
                </a:solidFill>
                <a:latin typeface="Arial" panose="020B0604020202020204" pitchFamily="34" charset="0"/>
                <a:cs typeface="Arial" panose="020B0604020202020204" pitchFamily="34" charset="0"/>
              </a:rPr>
              <a:t>Restoring</a:t>
            </a:r>
            <a:r>
              <a:rPr lang="sv-SE" sz="2800" b="1" spc="-64" dirty="0">
                <a:solidFill>
                  <a:schemeClr val="accent1">
                    <a:lumMod val="50000"/>
                  </a:schemeClr>
                </a:solidFill>
                <a:latin typeface="Arial" panose="020B0604020202020204" pitchFamily="34" charset="0"/>
                <a:cs typeface="Arial" panose="020B0604020202020204" pitchFamily="34" charset="0"/>
              </a:rPr>
              <a:t> </a:t>
            </a:r>
            <a:r>
              <a:rPr lang="sv-SE" sz="2800" b="1" spc="-64" dirty="0" err="1">
                <a:solidFill>
                  <a:schemeClr val="accent1">
                    <a:lumMod val="50000"/>
                  </a:schemeClr>
                </a:solidFill>
                <a:latin typeface="Arial" panose="020B0604020202020204" pitchFamily="34" charset="0"/>
                <a:cs typeface="Arial" panose="020B0604020202020204" pitchFamily="34" charset="0"/>
              </a:rPr>
              <a:t>smiles</a:t>
            </a:r>
            <a:r>
              <a:rPr lang="sv-SE" sz="2800" b="1" spc="-64" dirty="0">
                <a:solidFill>
                  <a:schemeClr val="accent1">
                    <a:lumMod val="50000"/>
                  </a:schemeClr>
                </a:solidFill>
                <a:latin typeface="Arial" panose="020B0604020202020204" pitchFamily="34" charset="0"/>
                <a:cs typeface="Arial" panose="020B0604020202020204" pitchFamily="34" charset="0"/>
              </a:rPr>
              <a:t> </a:t>
            </a:r>
            <a:r>
              <a:rPr lang="sv-SE" sz="2800" spc="-64" dirty="0" err="1">
                <a:solidFill>
                  <a:schemeClr val="accent1">
                    <a:lumMod val="50000"/>
                  </a:schemeClr>
                </a:solidFill>
                <a:latin typeface="Arial" panose="020B0604020202020204" pitchFamily="34" charset="0"/>
                <a:cs typeface="Arial" panose="020B0604020202020204" pitchFamily="34" charset="0"/>
              </a:rPr>
              <a:t>around</a:t>
            </a:r>
            <a:r>
              <a:rPr lang="sv-SE" sz="2800" spc="-64" dirty="0">
                <a:solidFill>
                  <a:schemeClr val="accent1">
                    <a:lumMod val="50000"/>
                  </a:schemeClr>
                </a:solidFill>
                <a:latin typeface="Arial" panose="020B0604020202020204" pitchFamily="34" charset="0"/>
                <a:cs typeface="Arial" panose="020B0604020202020204" pitchFamily="34" charset="0"/>
              </a:rPr>
              <a:t> the </a:t>
            </a:r>
            <a:r>
              <a:rPr lang="sv-SE" sz="2800" spc="-64" dirty="0" err="1">
                <a:solidFill>
                  <a:schemeClr val="accent1">
                    <a:lumMod val="50000"/>
                  </a:schemeClr>
                </a:solidFill>
                <a:latin typeface="Arial" panose="020B0604020202020204" pitchFamily="34" charset="0"/>
                <a:cs typeface="Arial" panose="020B0604020202020204" pitchFamily="34" charset="0"/>
              </a:rPr>
              <a:t>world</a:t>
            </a:r>
            <a:r>
              <a:rPr lang="sv-SE" sz="2800" spc="-64" dirty="0">
                <a:solidFill>
                  <a:schemeClr val="accent1">
                    <a:lumMod val="50000"/>
                  </a:schemeClr>
                </a:solidFill>
                <a:latin typeface="Arial" panose="020B0604020202020204" pitchFamily="34" charset="0"/>
                <a:cs typeface="Arial" panose="020B0604020202020204" pitchFamily="34" charset="0"/>
              </a:rPr>
              <a:t>  </a:t>
            </a:r>
            <a:br>
              <a:rPr lang="sv-SE" sz="2800" spc="-64" dirty="0">
                <a:solidFill>
                  <a:schemeClr val="accent1">
                    <a:lumMod val="50000"/>
                  </a:schemeClr>
                </a:solidFill>
                <a:latin typeface="Arial" panose="020B0604020202020204" pitchFamily="34" charset="0"/>
                <a:cs typeface="Arial" panose="020B0604020202020204" pitchFamily="34" charset="0"/>
              </a:rPr>
            </a:br>
            <a:endParaRPr lang="sv-SE" sz="2800" spc="-64" dirty="0">
              <a:solidFill>
                <a:schemeClr val="accent1">
                  <a:lumMod val="50000"/>
                </a:schemeClr>
              </a:solidFill>
              <a:latin typeface="Arial" panose="020B0604020202020204" pitchFamily="34" charset="0"/>
              <a:cs typeface="Arial" panose="020B0604020202020204" pitchFamily="34" charset="0"/>
            </a:endParaRPr>
          </a:p>
        </p:txBody>
      </p:sp>
      <p:sp>
        <p:nvSpPr>
          <p:cNvPr id="22" name="object 26">
            <a:extLst>
              <a:ext uri="{FF2B5EF4-FFF2-40B4-BE49-F238E27FC236}">
                <a16:creationId xmlns:a16="http://schemas.microsoft.com/office/drawing/2014/main" id="{6E314D98-DF24-0E44-8135-3C04363C0DC6}"/>
              </a:ext>
            </a:extLst>
          </p:cNvPr>
          <p:cNvSpPr txBox="1"/>
          <p:nvPr/>
        </p:nvSpPr>
        <p:spPr>
          <a:xfrm>
            <a:off x="513069" y="1871120"/>
            <a:ext cx="4848923" cy="1794087"/>
          </a:xfrm>
          <a:prstGeom prst="rect">
            <a:avLst/>
          </a:prstGeom>
        </p:spPr>
        <p:txBody>
          <a:bodyPr vert="horz" wrap="square" lIns="0" tIns="8959" rIns="0" bIns="0" rtlCol="0">
            <a:spAutoFit/>
          </a:bodyPr>
          <a:lstStyle/>
          <a:p>
            <a:pPr marL="8960" marR="246378">
              <a:lnSpc>
                <a:spcPct val="107200"/>
              </a:lnSpc>
              <a:spcBef>
                <a:spcPts val="635"/>
              </a:spcBef>
            </a:pPr>
            <a:r>
              <a:rPr lang="sv-SE" sz="2200" b="1" spc="-21" dirty="0" err="1">
                <a:solidFill>
                  <a:schemeClr val="accent1">
                    <a:lumMod val="50000"/>
                  </a:schemeClr>
                </a:solidFill>
                <a:latin typeface="Arial" panose="020B0604020202020204" pitchFamily="34" charset="0"/>
                <a:cs typeface="Arial" panose="020B0604020202020204" pitchFamily="34" charset="0"/>
              </a:rPr>
              <a:t>Since</a:t>
            </a:r>
            <a:r>
              <a:rPr lang="sv-SE" sz="2200" b="1" spc="-21" dirty="0">
                <a:solidFill>
                  <a:schemeClr val="accent1">
                    <a:lumMod val="50000"/>
                  </a:schemeClr>
                </a:solidFill>
                <a:latin typeface="Arial" panose="020B0604020202020204" pitchFamily="34" charset="0"/>
                <a:cs typeface="Arial" panose="020B0604020202020204" pitchFamily="34" charset="0"/>
              </a:rPr>
              <a:t> 2004, </a:t>
            </a:r>
            <a:r>
              <a:rPr lang="sv-SE" sz="2200" b="1" spc="-21" dirty="0" err="1">
                <a:solidFill>
                  <a:schemeClr val="accent1">
                    <a:lumMod val="50000"/>
                  </a:schemeClr>
                </a:solidFill>
                <a:latin typeface="Arial" panose="020B0604020202020204" pitchFamily="34" charset="0"/>
                <a:cs typeface="Arial" panose="020B0604020202020204" pitchFamily="34" charset="0"/>
              </a:rPr>
              <a:t>we've</a:t>
            </a:r>
            <a:r>
              <a:rPr lang="sv-SE" sz="2200" b="1" spc="-21" dirty="0">
                <a:solidFill>
                  <a:schemeClr val="accent1">
                    <a:lumMod val="50000"/>
                  </a:schemeClr>
                </a:solidFill>
                <a:latin typeface="Arial" panose="020B0604020202020204" pitchFamily="34" charset="0"/>
                <a:cs typeface="Arial" panose="020B0604020202020204" pitchFamily="34" charset="0"/>
              </a:rPr>
              <a:t> </a:t>
            </a:r>
            <a:r>
              <a:rPr lang="sv-SE" sz="2200" b="1" spc="-21" dirty="0" err="1">
                <a:solidFill>
                  <a:schemeClr val="accent1">
                    <a:lumMod val="50000"/>
                  </a:schemeClr>
                </a:solidFill>
                <a:latin typeface="Arial" panose="020B0604020202020204" pitchFamily="34" charset="0"/>
                <a:cs typeface="Arial" panose="020B0604020202020204" pitchFamily="34" charset="0"/>
              </a:rPr>
              <a:t>been</a:t>
            </a:r>
            <a:r>
              <a:rPr lang="sv-SE" sz="2200" b="1" spc="-21" dirty="0">
                <a:solidFill>
                  <a:schemeClr val="accent1">
                    <a:lumMod val="50000"/>
                  </a:schemeClr>
                </a:solidFill>
                <a:latin typeface="Arial" panose="020B0604020202020204" pitchFamily="34" charset="0"/>
                <a:cs typeface="Arial" panose="020B0604020202020204" pitchFamily="34" charset="0"/>
              </a:rPr>
              <a:t> </a:t>
            </a:r>
            <a:r>
              <a:rPr lang="sv-SE" sz="2200" b="1" spc="-21" dirty="0" err="1">
                <a:solidFill>
                  <a:schemeClr val="accent1">
                    <a:lumMod val="50000"/>
                  </a:schemeClr>
                </a:solidFill>
                <a:latin typeface="Arial" panose="020B0604020202020204" pitchFamily="34" charset="0"/>
                <a:cs typeface="Arial" panose="020B0604020202020204" pitchFamily="34" charset="0"/>
              </a:rPr>
              <a:t>proud</a:t>
            </a:r>
            <a:r>
              <a:rPr lang="sv-SE" sz="2200" b="1" spc="-21" dirty="0">
                <a:solidFill>
                  <a:schemeClr val="accent1">
                    <a:lumMod val="50000"/>
                  </a:schemeClr>
                </a:solidFill>
                <a:latin typeface="Arial" panose="020B0604020202020204" pitchFamily="34" charset="0"/>
                <a:cs typeface="Arial" panose="020B0604020202020204" pitchFamily="34" charset="0"/>
              </a:rPr>
              <a:t> to support Operation </a:t>
            </a:r>
            <a:r>
              <a:rPr lang="sv-SE" sz="2200" b="1" spc="-21" dirty="0" err="1">
                <a:solidFill>
                  <a:schemeClr val="accent1">
                    <a:lumMod val="50000"/>
                  </a:schemeClr>
                </a:solidFill>
                <a:latin typeface="Arial" panose="020B0604020202020204" pitchFamily="34" charset="0"/>
                <a:cs typeface="Arial" panose="020B0604020202020204" pitchFamily="34" charset="0"/>
              </a:rPr>
              <a:t>Smile</a:t>
            </a:r>
            <a:r>
              <a:rPr lang="sv-SE" sz="2200" b="1" spc="-21" dirty="0">
                <a:solidFill>
                  <a:schemeClr val="accent1">
                    <a:lumMod val="50000"/>
                  </a:schemeClr>
                </a:solidFill>
                <a:latin typeface="Arial" panose="020B0604020202020204" pitchFamily="34" charset="0"/>
                <a:cs typeface="Arial" panose="020B0604020202020204" pitchFamily="34" charset="0"/>
              </a:rPr>
              <a:t>, </a:t>
            </a:r>
            <a:r>
              <a:rPr lang="sv-SE" sz="2200" spc="-21" dirty="0">
                <a:latin typeface="Arial" panose="020B0604020202020204" pitchFamily="34" charset="0"/>
                <a:cs typeface="Arial" panose="020B0604020202020204" pitchFamily="34" charset="0"/>
              </a:rPr>
              <a:t>a </a:t>
            </a:r>
            <a:r>
              <a:rPr sz="2200" spc="-4" dirty="0">
                <a:latin typeface="Arial" panose="020B0604020202020204" pitchFamily="34" charset="0"/>
                <a:cs typeface="Arial" panose="020B0604020202020204" pitchFamily="34" charset="0"/>
              </a:rPr>
              <a:t>charity </a:t>
            </a:r>
            <a:r>
              <a:rPr sz="2200" spc="-11" dirty="0">
                <a:latin typeface="Arial" panose="020B0604020202020204" pitchFamily="34" charset="0"/>
                <a:cs typeface="Arial" panose="020B0604020202020204" pitchFamily="34" charset="0"/>
              </a:rPr>
              <a:t>that provides </a:t>
            </a:r>
            <a:r>
              <a:rPr sz="2200" spc="-15" dirty="0">
                <a:latin typeface="Arial" panose="020B0604020202020204" pitchFamily="34" charset="0"/>
                <a:cs typeface="Arial" panose="020B0604020202020204" pitchFamily="34" charset="0"/>
              </a:rPr>
              <a:t>safe, </a:t>
            </a:r>
            <a:r>
              <a:rPr sz="2200" spc="-11" dirty="0">
                <a:latin typeface="Arial" panose="020B0604020202020204" pitchFamily="34" charset="0"/>
                <a:cs typeface="Arial" panose="020B0604020202020204" pitchFamily="34" charset="0"/>
              </a:rPr>
              <a:t>free </a:t>
            </a:r>
            <a:r>
              <a:rPr sz="2200" spc="-4" dirty="0">
                <a:latin typeface="Arial" panose="020B0604020202020204" pitchFamily="34" charset="0"/>
                <a:cs typeface="Arial" panose="020B0604020202020204" pitchFamily="34" charset="0"/>
              </a:rPr>
              <a:t>cleft </a:t>
            </a:r>
            <a:r>
              <a:rPr sz="2200" spc="-11" dirty="0">
                <a:latin typeface="Arial" panose="020B0604020202020204" pitchFamily="34" charset="0"/>
                <a:cs typeface="Arial" panose="020B0604020202020204" pitchFamily="34" charset="0"/>
              </a:rPr>
              <a:t>lip </a:t>
            </a:r>
            <a:r>
              <a:rPr sz="2200" spc="-15" dirty="0">
                <a:latin typeface="Arial" panose="020B0604020202020204" pitchFamily="34" charset="0"/>
                <a:cs typeface="Arial" panose="020B0604020202020204" pitchFamily="34" charset="0"/>
              </a:rPr>
              <a:t>and </a:t>
            </a:r>
            <a:r>
              <a:rPr sz="2200" spc="-4" dirty="0">
                <a:latin typeface="Arial" panose="020B0604020202020204" pitchFamily="34" charset="0"/>
                <a:cs typeface="Arial" panose="020B0604020202020204" pitchFamily="34" charset="0"/>
              </a:rPr>
              <a:t>cleft </a:t>
            </a:r>
            <a:r>
              <a:rPr sz="2200" spc="-11" dirty="0">
                <a:latin typeface="Arial" panose="020B0604020202020204" pitchFamily="34" charset="0"/>
                <a:cs typeface="Arial" panose="020B0604020202020204" pitchFamily="34" charset="0"/>
              </a:rPr>
              <a:t>palate </a:t>
            </a:r>
            <a:r>
              <a:rPr sz="2200" spc="-17" dirty="0">
                <a:latin typeface="Arial" panose="020B0604020202020204" pitchFamily="34" charset="0"/>
                <a:cs typeface="Arial" panose="020B0604020202020204" pitchFamily="34" charset="0"/>
              </a:rPr>
              <a:t>repair </a:t>
            </a:r>
            <a:r>
              <a:rPr sz="2200" spc="-7" dirty="0">
                <a:latin typeface="Arial" panose="020B0604020202020204" pitchFamily="34" charset="0"/>
                <a:cs typeface="Arial" panose="020B0604020202020204" pitchFamily="34" charset="0"/>
              </a:rPr>
              <a:t>surgery </a:t>
            </a:r>
            <a:r>
              <a:rPr sz="2200" spc="-11" dirty="0">
                <a:latin typeface="Arial" panose="020B0604020202020204" pitchFamily="34" charset="0"/>
                <a:cs typeface="Arial" panose="020B0604020202020204" pitchFamily="34" charset="0"/>
              </a:rPr>
              <a:t>for </a:t>
            </a:r>
            <a:r>
              <a:rPr sz="2200" spc="-17" dirty="0">
                <a:latin typeface="Arial" panose="020B0604020202020204" pitchFamily="34" charset="0"/>
                <a:cs typeface="Arial" panose="020B0604020202020204" pitchFamily="34" charset="0"/>
              </a:rPr>
              <a:t>children </a:t>
            </a:r>
            <a:r>
              <a:rPr sz="2200" spc="-4" dirty="0">
                <a:latin typeface="Arial" panose="020B0604020202020204" pitchFamily="34" charset="0"/>
                <a:cs typeface="Arial" panose="020B0604020202020204" pitchFamily="34" charset="0"/>
              </a:rPr>
              <a:t>with </a:t>
            </a:r>
            <a:r>
              <a:rPr sz="2200" spc="-15" dirty="0">
                <a:latin typeface="Arial" panose="020B0604020202020204" pitchFamily="34" charset="0"/>
                <a:cs typeface="Arial" panose="020B0604020202020204" pitchFamily="34" charset="0"/>
              </a:rPr>
              <a:t>facial </a:t>
            </a:r>
            <a:r>
              <a:rPr sz="2200" spc="-11" dirty="0">
                <a:latin typeface="Arial" panose="020B0604020202020204" pitchFamily="34" charset="0"/>
                <a:cs typeface="Arial" panose="020B0604020202020204" pitchFamily="34" charset="0"/>
              </a:rPr>
              <a:t>deformities.</a:t>
            </a:r>
            <a:endParaRPr sz="2200" dirty="0">
              <a:latin typeface="Arial" panose="020B0604020202020204" pitchFamily="34" charset="0"/>
              <a:cs typeface="Arial" panose="020B0604020202020204" pitchFamily="34" charset="0"/>
            </a:endParaRPr>
          </a:p>
        </p:txBody>
      </p:sp>
      <p:grpSp>
        <p:nvGrpSpPr>
          <p:cNvPr id="3" name="Grupp 2">
            <a:extLst>
              <a:ext uri="{FF2B5EF4-FFF2-40B4-BE49-F238E27FC236}">
                <a16:creationId xmlns:a16="http://schemas.microsoft.com/office/drawing/2014/main" id="{43F633E2-A837-2B49-B471-018980CC7AC6}"/>
              </a:ext>
            </a:extLst>
          </p:cNvPr>
          <p:cNvGrpSpPr/>
          <p:nvPr/>
        </p:nvGrpSpPr>
        <p:grpSpPr>
          <a:xfrm>
            <a:off x="513069" y="4180336"/>
            <a:ext cx="3321612" cy="353151"/>
            <a:chOff x="384802" y="3489369"/>
            <a:chExt cx="2491209" cy="264863"/>
          </a:xfrm>
        </p:grpSpPr>
        <p:sp>
          <p:nvSpPr>
            <p:cNvPr id="60" name="object 25">
              <a:extLst>
                <a:ext uri="{FF2B5EF4-FFF2-40B4-BE49-F238E27FC236}">
                  <a16:creationId xmlns:a16="http://schemas.microsoft.com/office/drawing/2014/main" id="{CE758F16-2DF2-45B1-B152-2C3E9147FE69}"/>
                </a:ext>
              </a:extLst>
            </p:cNvPr>
            <p:cNvSpPr/>
            <p:nvPr/>
          </p:nvSpPr>
          <p:spPr>
            <a:xfrm>
              <a:off x="1826133" y="3551540"/>
              <a:ext cx="1049878" cy="148977"/>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latin typeface="Arial" panose="020B0604020202020204" pitchFamily="34" charset="0"/>
                <a:cs typeface="Arial" panose="020B0604020202020204" pitchFamily="34" charset="0"/>
              </a:endParaRPr>
            </a:p>
          </p:txBody>
        </p:sp>
        <p:sp>
          <p:nvSpPr>
            <p:cNvPr id="24" name="object 23">
              <a:extLst>
                <a:ext uri="{FF2B5EF4-FFF2-40B4-BE49-F238E27FC236}">
                  <a16:creationId xmlns:a16="http://schemas.microsoft.com/office/drawing/2014/main" id="{A653F761-8D02-4CB7-8818-B47F1DA173E6}"/>
                </a:ext>
              </a:extLst>
            </p:cNvPr>
            <p:cNvSpPr/>
            <p:nvPr/>
          </p:nvSpPr>
          <p:spPr>
            <a:xfrm>
              <a:off x="384802" y="3529335"/>
              <a:ext cx="1153842" cy="217582"/>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latin typeface="Arial" panose="020B0604020202020204" pitchFamily="34" charset="0"/>
                <a:cs typeface="Arial" panose="020B0604020202020204" pitchFamily="34" charset="0"/>
              </a:endParaRPr>
            </a:p>
          </p:txBody>
        </p:sp>
        <p:cxnSp>
          <p:nvCxnSpPr>
            <p:cNvPr id="10" name="Rak 9">
              <a:extLst>
                <a:ext uri="{FF2B5EF4-FFF2-40B4-BE49-F238E27FC236}">
                  <a16:creationId xmlns:a16="http://schemas.microsoft.com/office/drawing/2014/main" id="{E9EE87A1-5845-AA46-A2E8-CF14F112839C}"/>
                </a:ext>
              </a:extLst>
            </p:cNvPr>
            <p:cNvCxnSpPr/>
            <p:nvPr/>
          </p:nvCxnSpPr>
          <p:spPr>
            <a:xfrm>
              <a:off x="1668547" y="3489369"/>
              <a:ext cx="0" cy="26486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8" name="Picture 8">
            <a:extLst>
              <a:ext uri="{FF2B5EF4-FFF2-40B4-BE49-F238E27FC236}">
                <a16:creationId xmlns:a16="http://schemas.microsoft.com/office/drawing/2014/main" id="{39DDF934-A61A-4A43-A2B2-58B25B7218F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0438229" y="5891364"/>
            <a:ext cx="1582057" cy="863491"/>
          </a:xfrm>
          <a:prstGeom prst="rect">
            <a:avLst/>
          </a:prstGeom>
        </p:spPr>
      </p:pic>
    </p:spTree>
    <p:extLst>
      <p:ext uri="{BB962C8B-B14F-4D97-AF65-F5344CB8AC3E}">
        <p14:creationId xmlns:p14="http://schemas.microsoft.com/office/powerpoint/2010/main" val="19142019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500"/>
                            </p:stCondLst>
                            <p:childTnLst>
                              <p:par>
                                <p:cTn id="12" presetID="55" presetClass="entr" presetSubtype="0" fill="hold" nodeType="afterEffect">
                                  <p:stCondLst>
                                    <p:cond delay="1000"/>
                                  </p:stCondLst>
                                  <p:childTnLst>
                                    <p:set>
                                      <p:cBhvr>
                                        <p:cTn id="13" dur="1" fill="hold">
                                          <p:stCondLst>
                                            <p:cond delay="0"/>
                                          </p:stCondLst>
                                        </p:cTn>
                                        <p:tgtEl>
                                          <p:spTgt spid="2"/>
                                        </p:tgtEl>
                                        <p:attrNameLst>
                                          <p:attrName>style.visibility</p:attrName>
                                        </p:attrNameLst>
                                      </p:cBhvr>
                                      <p:to>
                                        <p:strVal val="visible"/>
                                      </p:to>
                                    </p:set>
                                    <p:anim calcmode="lin" valueType="num">
                                      <p:cBhvr>
                                        <p:cTn id="14" dur="750" fill="hold"/>
                                        <p:tgtEl>
                                          <p:spTgt spid="2"/>
                                        </p:tgtEl>
                                        <p:attrNameLst>
                                          <p:attrName>ppt_w</p:attrName>
                                        </p:attrNameLst>
                                      </p:cBhvr>
                                      <p:tavLst>
                                        <p:tav tm="0">
                                          <p:val>
                                            <p:strVal val="#ppt_w*0.70"/>
                                          </p:val>
                                        </p:tav>
                                        <p:tav tm="100000">
                                          <p:val>
                                            <p:strVal val="#ppt_w"/>
                                          </p:val>
                                        </p:tav>
                                      </p:tavLst>
                                    </p:anim>
                                    <p:anim calcmode="lin" valueType="num">
                                      <p:cBhvr>
                                        <p:cTn id="15" dur="750" fill="hold"/>
                                        <p:tgtEl>
                                          <p:spTgt spid="2"/>
                                        </p:tgtEl>
                                        <p:attrNameLst>
                                          <p:attrName>ppt_h</p:attrName>
                                        </p:attrNameLst>
                                      </p:cBhvr>
                                      <p:tavLst>
                                        <p:tav tm="0">
                                          <p:val>
                                            <p:strVal val="#ppt_h"/>
                                          </p:val>
                                        </p:tav>
                                        <p:tav tm="100000">
                                          <p:val>
                                            <p:strVal val="#ppt_h"/>
                                          </p:val>
                                        </p:tav>
                                      </p:tavLst>
                                    </p:anim>
                                    <p:animEffect transition="in" filter="fade">
                                      <p:cBhvr>
                                        <p:cTn id="16"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7">
            <a:extLst>
              <a:ext uri="{FF2B5EF4-FFF2-40B4-BE49-F238E27FC236}">
                <a16:creationId xmlns:a16="http://schemas.microsoft.com/office/drawing/2014/main" id="{9B4F0162-53A9-4380-8C3C-0E2743BAEFE4}"/>
              </a:ext>
            </a:extLst>
          </p:cNvPr>
          <p:cNvSpPr txBox="1"/>
          <p:nvPr/>
        </p:nvSpPr>
        <p:spPr>
          <a:xfrm rot="10800000" flipV="1">
            <a:off x="488951" y="534691"/>
            <a:ext cx="10406619" cy="437049"/>
          </a:xfrm>
          <a:prstGeom prst="rect">
            <a:avLst/>
          </a:prstGeom>
        </p:spPr>
        <p:txBody>
          <a:bodyPr vert="horz" wrap="square" lIns="0" tIns="8959" rIns="0" bIns="0" rtlCol="0">
            <a:spAutoFit/>
          </a:bodyPr>
          <a:lstStyle/>
          <a:p>
            <a:pPr marL="8960" marR="3584">
              <a:lnSpc>
                <a:spcPts val="3573"/>
              </a:lnSpc>
            </a:pPr>
            <a:r>
              <a:rPr lang="sv-SE" sz="2800" spc="-64" dirty="0">
                <a:solidFill>
                  <a:schemeClr val="accent1">
                    <a:lumMod val="50000"/>
                  </a:schemeClr>
                </a:solidFill>
                <a:latin typeface="Arial" panose="020B0604020202020204" pitchFamily="34" charset="0"/>
                <a:cs typeface="Arial" panose="020B0604020202020204" pitchFamily="34" charset="0"/>
              </a:rPr>
              <a:t>We are committed to becoming a more </a:t>
            </a:r>
            <a:r>
              <a:rPr lang="sv-SE" sz="2800" b="1" spc="-64" dirty="0">
                <a:solidFill>
                  <a:schemeClr val="accent1">
                    <a:lumMod val="50000"/>
                  </a:schemeClr>
                </a:solidFill>
                <a:latin typeface="Arial" panose="020B0604020202020204" pitchFamily="34" charset="0"/>
                <a:cs typeface="Arial" panose="020B0604020202020204" pitchFamily="34" charset="0"/>
              </a:rPr>
              <a:t>sustainable business</a:t>
            </a:r>
          </a:p>
        </p:txBody>
      </p:sp>
      <p:pic>
        <p:nvPicPr>
          <p:cNvPr id="9" name="Bildobjekt 21">
            <a:extLst>
              <a:ext uri="{FF2B5EF4-FFF2-40B4-BE49-F238E27FC236}">
                <a16:creationId xmlns:a16="http://schemas.microsoft.com/office/drawing/2014/main" id="{8A9D375C-2763-4859-BCD7-DB41253331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66735" y="1791750"/>
            <a:ext cx="1893996" cy="1893989"/>
          </a:xfrm>
          <a:prstGeom prst="rect">
            <a:avLst/>
          </a:prstGeom>
        </p:spPr>
      </p:pic>
      <p:pic>
        <p:nvPicPr>
          <p:cNvPr id="10" name="Bildobjekt 22">
            <a:extLst>
              <a:ext uri="{FF2B5EF4-FFF2-40B4-BE49-F238E27FC236}">
                <a16:creationId xmlns:a16="http://schemas.microsoft.com/office/drawing/2014/main" id="{F45573B5-098B-4EF9-B749-548124F18B7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64101" y="1791746"/>
            <a:ext cx="1899379" cy="1899372"/>
          </a:xfrm>
          <a:prstGeom prst="rect">
            <a:avLst/>
          </a:prstGeom>
        </p:spPr>
      </p:pic>
      <p:pic>
        <p:nvPicPr>
          <p:cNvPr id="11" name="Bildobjekt 23">
            <a:extLst>
              <a:ext uri="{FF2B5EF4-FFF2-40B4-BE49-F238E27FC236}">
                <a16:creationId xmlns:a16="http://schemas.microsoft.com/office/drawing/2014/main" id="{BCABB8F8-7336-4A64-B8B2-6B037F4084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72229" y="1791750"/>
            <a:ext cx="1898796" cy="1898789"/>
          </a:xfrm>
          <a:prstGeom prst="rect">
            <a:avLst/>
          </a:prstGeom>
        </p:spPr>
      </p:pic>
      <p:pic>
        <p:nvPicPr>
          <p:cNvPr id="12" name="Bildobjekt 24">
            <a:extLst>
              <a:ext uri="{FF2B5EF4-FFF2-40B4-BE49-F238E27FC236}">
                <a16:creationId xmlns:a16="http://schemas.microsoft.com/office/drawing/2014/main" id="{5280A2E0-C510-467D-A53A-A44DF6A8F49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68594" y="3847642"/>
            <a:ext cx="1893996" cy="1893989"/>
          </a:xfrm>
          <a:prstGeom prst="rect">
            <a:avLst/>
          </a:prstGeom>
        </p:spPr>
      </p:pic>
      <p:pic>
        <p:nvPicPr>
          <p:cNvPr id="13" name="Bildobjekt 26">
            <a:extLst>
              <a:ext uri="{FF2B5EF4-FFF2-40B4-BE49-F238E27FC236}">
                <a16:creationId xmlns:a16="http://schemas.microsoft.com/office/drawing/2014/main" id="{91EE9FE3-DE0F-446F-84EB-DA73C27B780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64101" y="3842264"/>
            <a:ext cx="1893996" cy="1893989"/>
          </a:xfrm>
          <a:prstGeom prst="rect">
            <a:avLst/>
          </a:prstGeom>
        </p:spPr>
      </p:pic>
      <p:pic>
        <p:nvPicPr>
          <p:cNvPr id="14" name="Bildobjekt 27" descr="En bild som visar text&#10;&#10;Automatiskt genererad beskrivning">
            <a:extLst>
              <a:ext uri="{FF2B5EF4-FFF2-40B4-BE49-F238E27FC236}">
                <a16:creationId xmlns:a16="http://schemas.microsoft.com/office/drawing/2014/main" id="{43CF1802-C93F-4D4D-BFA2-B45166D131F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71605" y="3842264"/>
            <a:ext cx="1893996" cy="1893989"/>
          </a:xfrm>
          <a:prstGeom prst="rect">
            <a:avLst/>
          </a:prstGeom>
        </p:spPr>
      </p:pic>
    </p:spTree>
    <p:extLst>
      <p:ext uri="{BB962C8B-B14F-4D97-AF65-F5344CB8AC3E}">
        <p14:creationId xmlns:p14="http://schemas.microsoft.com/office/powerpoint/2010/main" val="1135450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anim calcmode="lin" valueType="num">
                                      <p:cBhvr>
                                        <p:cTn id="10" dur="1000" fill="hold"/>
                                        <p:tgtEl>
                                          <p:spTgt spid="9"/>
                                        </p:tgtEl>
                                        <p:attrNameLst>
                                          <p:attrName>ppt_x</p:attrName>
                                        </p:attrNameLst>
                                      </p:cBhvr>
                                      <p:tavLst>
                                        <p:tav tm="0">
                                          <p:val>
                                            <p:fltVal val="0.5"/>
                                          </p:val>
                                        </p:tav>
                                        <p:tav tm="100000">
                                          <p:val>
                                            <p:strVal val="#ppt_x"/>
                                          </p:val>
                                        </p:tav>
                                      </p:tavLst>
                                    </p:anim>
                                    <p:anim calcmode="lin" valueType="num">
                                      <p:cBhvr>
                                        <p:cTn id="11" dur="1000" fill="hold"/>
                                        <p:tgtEl>
                                          <p:spTgt spid="9"/>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5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fltVal val="0.5"/>
                                          </p:val>
                                        </p:tav>
                                        <p:tav tm="100000">
                                          <p:val>
                                            <p:strVal val="#ppt_x"/>
                                          </p:val>
                                        </p:tav>
                                      </p:tavLst>
                                    </p:anim>
                                    <p:anim calcmode="lin" valueType="num">
                                      <p:cBhvr>
                                        <p:cTn id="18" dur="1000" fill="hold"/>
                                        <p:tgtEl>
                                          <p:spTgt spid="10"/>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fltVal val="0.5"/>
                                          </p:val>
                                        </p:tav>
                                        <p:tav tm="100000">
                                          <p:val>
                                            <p:strVal val="#ppt_x"/>
                                          </p:val>
                                        </p:tav>
                                      </p:tavLst>
                                    </p:anim>
                                    <p:anim calcmode="lin" valueType="num">
                                      <p:cBhvr>
                                        <p:cTn id="25" dur="1000" fill="hold"/>
                                        <p:tgtEl>
                                          <p:spTgt spid="11"/>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50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fltVal val="0.5"/>
                                          </p:val>
                                        </p:tav>
                                        <p:tav tm="100000">
                                          <p:val>
                                            <p:strVal val="#ppt_x"/>
                                          </p:val>
                                        </p:tav>
                                      </p:tavLst>
                                    </p:anim>
                                    <p:anim calcmode="lin" valueType="num">
                                      <p:cBhvr>
                                        <p:cTn id="32" dur="1000" fill="hold"/>
                                        <p:tgtEl>
                                          <p:spTgt spid="12"/>
                                        </p:tgtEl>
                                        <p:attrNameLst>
                                          <p:attrName>ppt_y</p:attrName>
                                        </p:attrNameLst>
                                      </p:cBhvr>
                                      <p:tavLst>
                                        <p:tav tm="0">
                                          <p:val>
                                            <p:fltVal val="0.5"/>
                                          </p:val>
                                        </p:tav>
                                        <p:tav tm="100000">
                                          <p:val>
                                            <p:strVal val="#ppt_y"/>
                                          </p:val>
                                        </p:tav>
                                      </p:tavLst>
                                    </p:anim>
                                  </p:childTnLst>
                                </p:cTn>
                              </p:par>
                              <p:par>
                                <p:cTn id="33" presetID="53" presetClass="entr" presetSubtype="528" fill="hold" nodeType="withEffect">
                                  <p:stCondLst>
                                    <p:cond delay="50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fltVal val="0.5"/>
                                          </p:val>
                                        </p:tav>
                                        <p:tav tm="100000">
                                          <p:val>
                                            <p:strVal val="#ppt_x"/>
                                          </p:val>
                                        </p:tav>
                                      </p:tavLst>
                                    </p:anim>
                                    <p:anim calcmode="lin" valueType="num">
                                      <p:cBhvr>
                                        <p:cTn id="39" dur="1000" fill="hold"/>
                                        <p:tgtEl>
                                          <p:spTgt spid="13"/>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5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fltVal val="0"/>
                                          </p:val>
                                        </p:tav>
                                        <p:tav tm="100000">
                                          <p:val>
                                            <p:strVal val="#ppt_w"/>
                                          </p:val>
                                        </p:tav>
                                      </p:tavLst>
                                    </p:anim>
                                    <p:anim calcmode="lin" valueType="num">
                                      <p:cBhvr>
                                        <p:cTn id="43" dur="1000" fill="hold"/>
                                        <p:tgtEl>
                                          <p:spTgt spid="14"/>
                                        </p:tgtEl>
                                        <p:attrNameLst>
                                          <p:attrName>ppt_h</p:attrName>
                                        </p:attrNameLst>
                                      </p:cBhvr>
                                      <p:tavLst>
                                        <p:tav tm="0">
                                          <p:val>
                                            <p:fltVal val="0"/>
                                          </p:val>
                                        </p:tav>
                                        <p:tav tm="100000">
                                          <p:val>
                                            <p:strVal val="#ppt_h"/>
                                          </p:val>
                                        </p:tav>
                                      </p:tavLst>
                                    </p:anim>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fltVal val="0.5"/>
                                          </p:val>
                                        </p:tav>
                                        <p:tav tm="100000">
                                          <p:val>
                                            <p:strVal val="#ppt_x"/>
                                          </p:val>
                                        </p:tav>
                                      </p:tavLst>
                                    </p:anim>
                                    <p:anim calcmode="lin" valueType="num">
                                      <p:cBhvr>
                                        <p:cTn id="46" dur="10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ktangel 40">
            <a:extLst>
              <a:ext uri="{FF2B5EF4-FFF2-40B4-BE49-F238E27FC236}">
                <a16:creationId xmlns:a16="http://schemas.microsoft.com/office/drawing/2014/main" id="{BB956470-790C-C84D-BE7A-71798AB94B60}"/>
              </a:ext>
            </a:extLst>
          </p:cNvPr>
          <p:cNvSpPr/>
          <p:nvPr/>
        </p:nvSpPr>
        <p:spPr>
          <a:xfrm>
            <a:off x="0" y="-123062"/>
            <a:ext cx="12192000" cy="60276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sv-SE" sz="2400">
              <a:solidFill>
                <a:srgbClr val="FFFFFF"/>
              </a:solidFill>
              <a:latin typeface="Arial" panose="020B0604020202020204"/>
            </a:endParaRPr>
          </a:p>
        </p:txBody>
      </p:sp>
      <p:sp>
        <p:nvSpPr>
          <p:cNvPr id="6" name="TextBox 5">
            <a:extLst>
              <a:ext uri="{FF2B5EF4-FFF2-40B4-BE49-F238E27FC236}">
                <a16:creationId xmlns:a16="http://schemas.microsoft.com/office/drawing/2014/main" id="{7233130D-1F9F-4888-A394-72244B74B926}"/>
              </a:ext>
            </a:extLst>
          </p:cNvPr>
          <p:cNvSpPr txBox="1"/>
          <p:nvPr/>
        </p:nvSpPr>
        <p:spPr>
          <a:xfrm>
            <a:off x="3410238" y="2425065"/>
            <a:ext cx="5208998" cy="584775"/>
          </a:xfrm>
          <a:prstGeom prst="rect">
            <a:avLst/>
          </a:prstGeom>
          <a:noFill/>
        </p:spPr>
        <p:txBody>
          <a:bodyPr wrap="square" rtlCol="0">
            <a:spAutoFit/>
          </a:bodyPr>
          <a:lstStyle/>
          <a:p>
            <a:pPr algn="ctr"/>
            <a:r>
              <a:rPr lang="en-GB" sz="3200" b="1" dirty="0">
                <a:solidFill>
                  <a:schemeClr val="bg1"/>
                </a:solidFill>
                <a:latin typeface="Arial" panose="020B0604020202020204" pitchFamily="34" charset="0"/>
                <a:cs typeface="Arial" panose="020B0604020202020204" pitchFamily="34" charset="0"/>
              </a:rPr>
              <a:t>Antiseptics</a:t>
            </a:r>
          </a:p>
        </p:txBody>
      </p:sp>
    </p:spTree>
    <p:extLst>
      <p:ext uri="{BB962C8B-B14F-4D97-AF65-F5344CB8AC3E}">
        <p14:creationId xmlns:p14="http://schemas.microsoft.com/office/powerpoint/2010/main" val="150662816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C3B3B6-AB7A-4C4D-810D-80BB5BA9CBEF}"/>
              </a:ext>
            </a:extLst>
          </p:cNvPr>
          <p:cNvSpPr txBox="1"/>
          <p:nvPr/>
        </p:nvSpPr>
        <p:spPr>
          <a:xfrm>
            <a:off x="488951" y="2163328"/>
            <a:ext cx="5309681" cy="4327573"/>
          </a:xfrm>
          <a:prstGeom prst="rect">
            <a:avLst/>
          </a:prstGeom>
        </p:spPr>
        <p:txBody>
          <a:bodyPr vert="horz" lIns="0" tIns="0" rIns="0" bIns="0" rtlCol="0">
            <a:normAutofit/>
          </a:bodyPr>
          <a:lstStyle/>
          <a:p>
            <a:pPr defTabSz="914377">
              <a:spcAft>
                <a:spcPts val="1600"/>
              </a:spcAft>
              <a:buFont typeface="Arial" panose="020B0604020202020204" pitchFamily="34" charset="0"/>
            </a:pPr>
            <a:r>
              <a:rPr lang="en-GB" sz="2000" dirty="0">
                <a:latin typeface="Arial" panose="020B0604020202020204" pitchFamily="34" charset="0"/>
                <a:cs typeface="Arial" panose="020B0604020202020204" pitchFamily="34" charset="0"/>
              </a:rPr>
              <a:t>A recognised global leader in Infection Prevention, providing unique solutions that:</a:t>
            </a:r>
          </a:p>
          <a:p>
            <a:pPr marL="342900" indent="-342900" defTabSz="914377">
              <a:spcAft>
                <a:spcPts val="1600"/>
              </a:spcAft>
              <a:buFont typeface="Arial" panose="020B0604020202020204" pitchFamily="34" charset="0"/>
              <a:buChar char="•"/>
            </a:pPr>
            <a:r>
              <a:rPr lang="en-GB" sz="2000" dirty="0">
                <a:latin typeface="Arial" panose="020B0604020202020204" pitchFamily="34" charset="0"/>
                <a:cs typeface="Arial" panose="020B0604020202020204" pitchFamily="34" charset="0"/>
              </a:rPr>
              <a:t>prevent and eliminate infection</a:t>
            </a:r>
          </a:p>
          <a:p>
            <a:pPr marL="342900" indent="-342900" defTabSz="914377">
              <a:spcAft>
                <a:spcPts val="1600"/>
              </a:spcAft>
              <a:buFont typeface="Arial" panose="020B0604020202020204" pitchFamily="34" charset="0"/>
              <a:buChar char="•"/>
            </a:pPr>
            <a:r>
              <a:rPr lang="en-GB" sz="2000" dirty="0">
                <a:latin typeface="Arial" panose="020B0604020202020204" pitchFamily="34" charset="0"/>
                <a:cs typeface="Arial" panose="020B0604020202020204" pitchFamily="34" charset="0"/>
              </a:rPr>
              <a:t>protect patients and healthcare providers </a:t>
            </a:r>
          </a:p>
          <a:p>
            <a:pPr marL="342900" indent="-342900" defTabSz="914377">
              <a:spcAft>
                <a:spcPts val="1600"/>
              </a:spcAft>
              <a:buFont typeface="Arial" panose="020B0604020202020204" pitchFamily="34" charset="0"/>
              <a:buChar char="•"/>
            </a:pPr>
            <a:r>
              <a:rPr lang="en-GB" sz="2000" dirty="0">
                <a:latin typeface="Arial" panose="020B0604020202020204" pitchFamily="34" charset="0"/>
                <a:cs typeface="Arial" panose="020B0604020202020204" pitchFamily="34" charset="0"/>
              </a:rPr>
              <a:t>provide a safer environment where it matters</a:t>
            </a:r>
            <a:endParaRPr lang="en-GB" sz="2000" dirty="0"/>
          </a:p>
        </p:txBody>
      </p:sp>
      <p:sp>
        <p:nvSpPr>
          <p:cNvPr id="16" name="Rubrik 15">
            <a:extLst>
              <a:ext uri="{FF2B5EF4-FFF2-40B4-BE49-F238E27FC236}">
                <a16:creationId xmlns:a16="http://schemas.microsoft.com/office/drawing/2014/main" id="{6483CAD1-F1B3-974F-AE16-1DE054917CCB}"/>
              </a:ext>
            </a:extLst>
          </p:cNvPr>
          <p:cNvSpPr>
            <a:spLocks noGrp="1"/>
          </p:cNvSpPr>
          <p:nvPr>
            <p:ph type="title" idx="4294967295"/>
          </p:nvPr>
        </p:nvSpPr>
        <p:spPr>
          <a:xfrm>
            <a:off x="410967" y="508928"/>
            <a:ext cx="11214100" cy="833438"/>
          </a:xfrm>
        </p:spPr>
        <p:txBody>
          <a:bodyPr vert="horz" lIns="0" tIns="0" rIns="0" bIns="0" rtlCol="0" anchor="t">
            <a:normAutofit/>
          </a:bodyPr>
          <a:lstStyle/>
          <a:p>
            <a:r>
              <a:rPr lang="sv-SE" sz="2800" b="0" dirty="0">
                <a:solidFill>
                  <a:schemeClr val="accent1">
                    <a:lumMod val="50000"/>
                  </a:schemeClr>
                </a:solidFill>
                <a:latin typeface="Arial" panose="020B0604020202020204" pitchFamily="34" charset="0"/>
                <a:cs typeface="Arial" panose="020B0604020202020204" pitchFamily="34" charset="0"/>
              </a:rPr>
              <a:t>Antiseptics- </a:t>
            </a:r>
            <a:r>
              <a:rPr lang="sv-SE" sz="2800" b="0" dirty="0" err="1">
                <a:solidFill>
                  <a:schemeClr val="accent1">
                    <a:lumMod val="50000"/>
                  </a:schemeClr>
                </a:solidFill>
                <a:latin typeface="Arial" panose="020B0604020202020204" pitchFamily="34" charset="0"/>
                <a:cs typeface="Arial" panose="020B0604020202020204" pitchFamily="34" charset="0"/>
              </a:rPr>
              <a:t>Who</a:t>
            </a:r>
            <a:r>
              <a:rPr lang="sv-SE" sz="2800" b="0" dirty="0">
                <a:solidFill>
                  <a:schemeClr val="accent1">
                    <a:lumMod val="50000"/>
                  </a:schemeClr>
                </a:solidFill>
                <a:latin typeface="Arial" panose="020B0604020202020204" pitchFamily="34" charset="0"/>
                <a:cs typeface="Arial" panose="020B0604020202020204" pitchFamily="34" charset="0"/>
              </a:rPr>
              <a:t> are </a:t>
            </a:r>
            <a:r>
              <a:rPr lang="sv-SE" sz="2800" b="0" dirty="0" err="1">
                <a:solidFill>
                  <a:schemeClr val="accent1">
                    <a:lumMod val="50000"/>
                  </a:schemeClr>
                </a:solidFill>
                <a:latin typeface="Arial" panose="020B0604020202020204" pitchFamily="34" charset="0"/>
                <a:cs typeface="Arial" panose="020B0604020202020204" pitchFamily="34" charset="0"/>
              </a:rPr>
              <a:t>we</a:t>
            </a:r>
            <a:r>
              <a:rPr lang="sv-SE" sz="2800" b="0" dirty="0">
                <a:solidFill>
                  <a:schemeClr val="accent1">
                    <a:lumMod val="50000"/>
                  </a:schemeClr>
                </a:solidFill>
                <a:latin typeface="Arial" panose="020B0604020202020204" pitchFamily="34" charset="0"/>
                <a:cs typeface="Arial" panose="020B0604020202020204" pitchFamily="34" charset="0"/>
              </a:rPr>
              <a:t>?</a:t>
            </a:r>
          </a:p>
        </p:txBody>
      </p:sp>
      <p:pic>
        <p:nvPicPr>
          <p:cNvPr id="6" name="Picture 5" descr="A picture containing person&#10;&#10;Description automatically generated">
            <a:extLst>
              <a:ext uri="{FF2B5EF4-FFF2-40B4-BE49-F238E27FC236}">
                <a16:creationId xmlns:a16="http://schemas.microsoft.com/office/drawing/2014/main" id="{568BF19D-0904-4ECD-BA6D-5B36385746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274" y="0"/>
            <a:ext cx="5207726" cy="3471817"/>
          </a:xfrm>
          <a:prstGeom prst="rect">
            <a:avLst/>
          </a:prstGeom>
        </p:spPr>
      </p:pic>
    </p:spTree>
    <p:extLst>
      <p:ext uri="{BB962C8B-B14F-4D97-AF65-F5344CB8AC3E}">
        <p14:creationId xmlns:p14="http://schemas.microsoft.com/office/powerpoint/2010/main" val="84201838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ktangel 40">
            <a:extLst>
              <a:ext uri="{FF2B5EF4-FFF2-40B4-BE49-F238E27FC236}">
                <a16:creationId xmlns:a16="http://schemas.microsoft.com/office/drawing/2014/main" id="{BB956470-790C-C84D-BE7A-71798AB94B60}"/>
              </a:ext>
            </a:extLst>
          </p:cNvPr>
          <p:cNvSpPr/>
          <p:nvPr/>
        </p:nvSpPr>
        <p:spPr>
          <a:xfrm>
            <a:off x="0" y="-80399"/>
            <a:ext cx="12192000" cy="60276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sv-SE" sz="2400">
              <a:solidFill>
                <a:srgbClr val="FFFFFF"/>
              </a:solidFill>
              <a:latin typeface="Arial" panose="020B0604020202020204"/>
            </a:endParaRPr>
          </a:p>
        </p:txBody>
      </p:sp>
      <p:sp>
        <p:nvSpPr>
          <p:cNvPr id="5" name="Title 4"/>
          <p:cNvSpPr>
            <a:spLocks noGrp="1"/>
          </p:cNvSpPr>
          <p:nvPr>
            <p:ph type="title" idx="4294967295"/>
          </p:nvPr>
        </p:nvSpPr>
        <p:spPr>
          <a:xfrm>
            <a:off x="2250041" y="2414106"/>
            <a:ext cx="7065963" cy="831850"/>
          </a:xfrm>
        </p:spPr>
        <p:txBody>
          <a:bodyPr>
            <a:normAutofit/>
          </a:bodyPr>
          <a:lstStyle/>
          <a:p>
            <a:pPr algn="ctr"/>
            <a:r>
              <a:rPr lang="en-GB" dirty="0">
                <a:solidFill>
                  <a:schemeClr val="bg1"/>
                </a:solidFill>
                <a:latin typeface="Arial" panose="020B0604020202020204" pitchFamily="34" charset="0"/>
                <a:cs typeface="Arial" panose="020B0604020202020204" pitchFamily="34" charset="0"/>
              </a:rPr>
              <a:t>Why skincare is important  </a:t>
            </a:r>
          </a:p>
        </p:txBody>
      </p:sp>
    </p:spTree>
    <p:extLst>
      <p:ext uri="{BB962C8B-B14F-4D97-AF65-F5344CB8AC3E}">
        <p14:creationId xmlns:p14="http://schemas.microsoft.com/office/powerpoint/2010/main" val="289376720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3DAC0-F243-4987-A8D5-BCEC903E3A62}"/>
              </a:ext>
            </a:extLst>
          </p:cNvPr>
          <p:cNvSpPr>
            <a:spLocks noGrp="1"/>
          </p:cNvSpPr>
          <p:nvPr>
            <p:ph type="ctrTitle" idx="4294967295"/>
          </p:nvPr>
        </p:nvSpPr>
        <p:spPr>
          <a:xfrm>
            <a:off x="284162" y="364972"/>
            <a:ext cx="10401300" cy="1063625"/>
          </a:xfrm>
        </p:spPr>
        <p:txBody>
          <a:bodyPr>
            <a:normAutofit/>
          </a:bodyPr>
          <a:lstStyle/>
          <a:p>
            <a:r>
              <a:rPr lang="en-US" sz="2800" b="0" dirty="0">
                <a:solidFill>
                  <a:schemeClr val="accent1">
                    <a:lumMod val="50000"/>
                  </a:schemeClr>
                </a:solidFill>
                <a:latin typeface="Arial" panose="020B0604020202020204" pitchFamily="34" charset="0"/>
                <a:ea typeface="+mj-ea"/>
                <a:cs typeface="Arial" panose="020B0604020202020204" pitchFamily="34" charset="0"/>
              </a:rPr>
              <a:t>The Structure and Function of the skin</a:t>
            </a:r>
          </a:p>
        </p:txBody>
      </p:sp>
      <p:sp>
        <p:nvSpPr>
          <p:cNvPr id="7" name="Content Placeholder 6"/>
          <p:cNvSpPr>
            <a:spLocks noGrp="1"/>
          </p:cNvSpPr>
          <p:nvPr>
            <p:ph sz="half" idx="4294967295"/>
          </p:nvPr>
        </p:nvSpPr>
        <p:spPr>
          <a:xfrm>
            <a:off x="284162" y="1746709"/>
            <a:ext cx="5811838" cy="3364581"/>
          </a:xfrm>
        </p:spPr>
        <p:txBody>
          <a:bodyPr>
            <a:normAutofit/>
          </a:bodyPr>
          <a:lstStyle/>
          <a:p>
            <a:pPr marL="342900" indent="-342900">
              <a:buFont typeface="Arial" panose="020B0604020202020204" pitchFamily="34" charset="0"/>
              <a:buChar char="•"/>
            </a:pPr>
            <a:r>
              <a:rPr lang="en-US" sz="1800" i="0" dirty="0">
                <a:latin typeface="Arial" panose="020B0604020202020204" pitchFamily="34" charset="0"/>
                <a:cs typeface="Arial" panose="020B0604020202020204" pitchFamily="34" charset="0"/>
              </a:rPr>
              <a:t>We know that our skin can be damaged by strong sunlight, smoking, diet and stress. However, hand and body antisepsis, also takes its toll, due to the repetitive nature of skin cleansing required when working in healthcare or before your surgery.</a:t>
            </a:r>
            <a:endParaRPr lang="en-GB" sz="1800" i="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800" i="0" dirty="0">
                <a:latin typeface="Arial" panose="020B0604020202020204" pitchFamily="34" charset="0"/>
                <a:cs typeface="Arial" panose="020B0604020202020204" pitchFamily="34" charset="0"/>
              </a:rPr>
              <a:t>The best way to look after our skin is to take a preventative approach to promote healthy skin.</a:t>
            </a:r>
          </a:p>
          <a:p>
            <a:pPr marL="342900" indent="-342900">
              <a:buFont typeface="Arial" panose="020B0604020202020204" pitchFamily="34" charset="0"/>
              <a:buChar char="•"/>
            </a:pPr>
            <a:r>
              <a:rPr lang="en-US" sz="1800" i="0" dirty="0">
                <a:latin typeface="Arial" panose="020B0604020202020204" pitchFamily="34" charset="0"/>
                <a:cs typeface="Arial" panose="020B0604020202020204" pitchFamily="34" charset="0"/>
              </a:rPr>
              <a:t>Our skin is simply our protective covering, t</a:t>
            </a:r>
            <a:r>
              <a:rPr lang="en-GB" sz="1800" i="0" dirty="0">
                <a:latin typeface="Arial" panose="020B0604020202020204" pitchFamily="34" charset="0"/>
                <a:cs typeface="Arial" panose="020B0604020202020204" pitchFamily="34" charset="0"/>
              </a:rPr>
              <a:t>o keep healthy the skin must remain intact and its barrier function must not be compromised </a:t>
            </a:r>
            <a:r>
              <a:rPr lang="en-GB" sz="1800" i="0" baseline="30000" dirty="0">
                <a:latin typeface="Arial" panose="020B0604020202020204" pitchFamily="34" charset="0"/>
                <a:cs typeface="Arial" panose="020B0604020202020204" pitchFamily="34" charset="0"/>
              </a:rPr>
              <a:t>1</a:t>
            </a:r>
            <a:endParaRPr lang="en-US" sz="1800" i="0" baseline="30000" dirty="0">
              <a:latin typeface="Arial" panose="020B0604020202020204" pitchFamily="34" charset="0"/>
              <a:cs typeface="Arial" panose="020B0604020202020204" pitchFamily="34" charset="0"/>
            </a:endParaRPr>
          </a:p>
          <a:p>
            <a:endParaRPr lang="en-GB" sz="1400" i="0" dirty="0"/>
          </a:p>
          <a:p>
            <a:endParaRPr lang="en-GB" i="0" dirty="0"/>
          </a:p>
          <a:p>
            <a:endParaRPr lang="en-US" i="0" dirty="0"/>
          </a:p>
          <a:p>
            <a:endParaRPr lang="en-US" i="0" dirty="0"/>
          </a:p>
          <a:p>
            <a:endParaRPr lang="en-US" i="0" dirty="0"/>
          </a:p>
          <a:p>
            <a:endParaRPr lang="en-US" i="0" dirty="0"/>
          </a:p>
          <a:p>
            <a:endParaRPr lang="en-US" i="0" dirty="0"/>
          </a:p>
        </p:txBody>
      </p:sp>
      <p:pic>
        <p:nvPicPr>
          <p:cNvPr id="5" name="Picture 9" descr="funct2">
            <a:extLst>
              <a:ext uri="{FF2B5EF4-FFF2-40B4-BE49-F238E27FC236}">
                <a16:creationId xmlns:a16="http://schemas.microsoft.com/office/drawing/2014/main" id="{DB5780F2-4366-43D4-8892-0EB46A72008A}"/>
              </a:ext>
            </a:extLst>
          </p:cNvPr>
          <p:cNvPicPr>
            <a:picLocks noChangeAspect="1" noChangeArrowheads="1"/>
          </p:cNvPicPr>
          <p:nvPr/>
        </p:nvPicPr>
        <p:blipFill rotWithShape="1">
          <a:blip r:embed="rId2" cstate="print"/>
          <a:srcRect b="5299"/>
          <a:stretch/>
        </p:blipFill>
        <p:spPr bwMode="auto">
          <a:xfrm>
            <a:off x="6579520" y="0"/>
            <a:ext cx="5676550" cy="3429000"/>
          </a:xfrm>
          <a:prstGeom prst="rect">
            <a:avLst/>
          </a:prstGeom>
          <a:ln>
            <a:noFill/>
          </a:ln>
          <a:effectLst>
            <a:softEdge rad="112500"/>
          </a:effectLst>
        </p:spPr>
      </p:pic>
      <p:sp>
        <p:nvSpPr>
          <p:cNvPr id="8" name="Rectangle 7">
            <a:extLst>
              <a:ext uri="{FF2B5EF4-FFF2-40B4-BE49-F238E27FC236}">
                <a16:creationId xmlns:a16="http://schemas.microsoft.com/office/drawing/2014/main" id="{C959F460-3B9C-4114-B21F-F323E9216716}"/>
              </a:ext>
            </a:extLst>
          </p:cNvPr>
          <p:cNvSpPr/>
          <p:nvPr/>
        </p:nvSpPr>
        <p:spPr>
          <a:xfrm>
            <a:off x="489785" y="6216115"/>
            <a:ext cx="7456010" cy="351378"/>
          </a:xfrm>
          <a:prstGeom prst="rect">
            <a:avLst/>
          </a:prstGeom>
        </p:spPr>
        <p:txBody>
          <a:bodyPr wrap="square">
            <a:spAutoFit/>
          </a:bodyPr>
          <a:lstStyle/>
          <a:p>
            <a:pPr>
              <a:spcAft>
                <a:spcPts val="100"/>
              </a:spcAft>
            </a:pPr>
            <a:r>
              <a:rPr lang="en-GB" sz="800" dirty="0">
                <a:solidFill>
                  <a:schemeClr val="tx1">
                    <a:lumMod val="75000"/>
                    <a:lumOff val="25000"/>
                  </a:schemeClr>
                </a:solidFill>
                <a:latin typeface="Arial" panose="020B0604020202020204" pitchFamily="34" charset="0"/>
                <a:ea typeface="FS Albert" charset="0"/>
                <a:cs typeface="Arial" panose="020B0604020202020204" pitchFamily="34" charset="0"/>
              </a:rPr>
              <a:t>1. Article on Nursing Times  magazine 25 November 2019</a:t>
            </a:r>
            <a:r>
              <a:rPr lang="en-GB" sz="800" dirty="0">
                <a:solidFill>
                  <a:schemeClr val="tx1">
                    <a:lumMod val="75000"/>
                    <a:lumOff val="25000"/>
                  </a:schemeClr>
                </a:solidFill>
                <a:ea typeface="FS Albert" charset="0"/>
                <a:cs typeface="FS Albert" charset="0"/>
              </a:rPr>
              <a:t>. </a:t>
            </a:r>
          </a:p>
          <a:p>
            <a:pPr>
              <a:spcAft>
                <a:spcPts val="100"/>
              </a:spcAft>
            </a:pPr>
            <a:endParaRPr lang="en-GB" sz="800" dirty="0">
              <a:solidFill>
                <a:schemeClr val="tx1">
                  <a:lumMod val="75000"/>
                  <a:lumOff val="25000"/>
                </a:schemeClr>
              </a:solidFill>
              <a:ea typeface="FS Albert" charset="0"/>
              <a:cs typeface="FS Albert" charset="0"/>
            </a:endParaRPr>
          </a:p>
        </p:txBody>
      </p:sp>
      <p:sp>
        <p:nvSpPr>
          <p:cNvPr id="3" name="Rectangle 2">
            <a:extLst>
              <a:ext uri="{FF2B5EF4-FFF2-40B4-BE49-F238E27FC236}">
                <a16:creationId xmlns:a16="http://schemas.microsoft.com/office/drawing/2014/main" id="{DDCC1E70-9B65-4A8A-A53F-79A723A6939E}"/>
              </a:ext>
            </a:extLst>
          </p:cNvPr>
          <p:cNvSpPr/>
          <p:nvPr/>
        </p:nvSpPr>
        <p:spPr>
          <a:xfrm>
            <a:off x="10244390" y="3428999"/>
            <a:ext cx="4023360" cy="215444"/>
          </a:xfrm>
          <a:prstGeom prst="rect">
            <a:avLst/>
          </a:prstGeom>
        </p:spPr>
        <p:txBody>
          <a:bodyPr wrap="square">
            <a:spAutoFit/>
          </a:bodyPr>
          <a:lstStyle/>
          <a:p>
            <a:r>
              <a:rPr lang="en-GB" sz="800" dirty="0">
                <a:latin typeface="Arial" panose="020B0604020202020204" pitchFamily="34" charset="0"/>
                <a:cs typeface="Arial" panose="020B0604020202020204" pitchFamily="34" charset="0"/>
              </a:rPr>
              <a:t>IMAGE FOR INTERNAL USE ONLY</a:t>
            </a:r>
          </a:p>
        </p:txBody>
      </p:sp>
    </p:spTree>
    <p:extLst>
      <p:ext uri="{BB962C8B-B14F-4D97-AF65-F5344CB8AC3E}">
        <p14:creationId xmlns:p14="http://schemas.microsoft.com/office/powerpoint/2010/main" val="69785565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8E73820-F534-4199-8887-5012F1F4F8E1}"/>
              </a:ext>
            </a:extLst>
          </p:cNvPr>
          <p:cNvSpPr>
            <a:spLocks noGrp="1"/>
          </p:cNvSpPr>
          <p:nvPr>
            <p:ph type="subTitle" idx="4294967295"/>
          </p:nvPr>
        </p:nvSpPr>
        <p:spPr>
          <a:xfrm>
            <a:off x="606175" y="298969"/>
            <a:ext cx="6208713" cy="661988"/>
          </a:xfrm>
        </p:spPr>
        <p:txBody>
          <a:bodyPr>
            <a:normAutofit/>
          </a:bodyPr>
          <a:lstStyle/>
          <a:p>
            <a:pPr marL="0" indent="0">
              <a:buNone/>
            </a:pPr>
            <a:r>
              <a:rPr lang="en-GB" sz="2800" dirty="0">
                <a:solidFill>
                  <a:schemeClr val="accent1">
                    <a:lumMod val="50000"/>
                  </a:schemeClr>
                </a:solidFill>
                <a:latin typeface="Arial" panose="020B0604020202020204" pitchFamily="34" charset="0"/>
                <a:ea typeface="+mj-ea"/>
                <a:cs typeface="Arial" panose="020B0604020202020204" pitchFamily="34" charset="0"/>
              </a:rPr>
              <a:t>S</a:t>
            </a:r>
            <a:r>
              <a:rPr lang="en-GB" sz="2800" b="0" dirty="0">
                <a:solidFill>
                  <a:schemeClr val="accent1">
                    <a:lumMod val="50000"/>
                  </a:schemeClr>
                </a:solidFill>
                <a:latin typeface="Arial" panose="020B0604020202020204" pitchFamily="34" charset="0"/>
                <a:ea typeface="+mj-ea"/>
                <a:cs typeface="Arial" panose="020B0604020202020204" pitchFamily="34" charset="0"/>
              </a:rPr>
              <a:t>kin’s structure</a:t>
            </a:r>
          </a:p>
          <a:p>
            <a:pPr marL="0" indent="0">
              <a:buNone/>
            </a:pPr>
            <a:endParaRPr lang="en-GB" sz="3200" b="0" dirty="0">
              <a:solidFill>
                <a:schemeClr val="accent1"/>
              </a:solidFill>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FC50BB4B-3147-4FB9-B10C-0462D60470FC}"/>
              </a:ext>
            </a:extLst>
          </p:cNvPr>
          <p:cNvSpPr/>
          <p:nvPr/>
        </p:nvSpPr>
        <p:spPr>
          <a:xfrm>
            <a:off x="489785" y="6113374"/>
            <a:ext cx="7456010" cy="351378"/>
          </a:xfrm>
          <a:prstGeom prst="rect">
            <a:avLst/>
          </a:prstGeom>
        </p:spPr>
        <p:txBody>
          <a:bodyPr wrap="square">
            <a:spAutoFit/>
          </a:bodyPr>
          <a:lstStyle/>
          <a:p>
            <a:pPr>
              <a:spcAft>
                <a:spcPts val="100"/>
              </a:spcAft>
            </a:pPr>
            <a:r>
              <a:rPr lang="en-GB" sz="800">
                <a:solidFill>
                  <a:schemeClr val="tx1">
                    <a:lumMod val="75000"/>
                    <a:lumOff val="25000"/>
                  </a:schemeClr>
                </a:solidFill>
                <a:latin typeface="Arial" panose="020B0604020202020204" pitchFamily="34" charset="0"/>
                <a:ea typeface="FS Albert" charset="0"/>
                <a:cs typeface="Arial" panose="020B0604020202020204" pitchFamily="34" charset="0"/>
              </a:rPr>
              <a:t>1. Teach me anatomy website</a:t>
            </a:r>
            <a:endParaRPr lang="en-GB" sz="800">
              <a:solidFill>
                <a:schemeClr val="tx1">
                  <a:lumMod val="75000"/>
                  <a:lumOff val="25000"/>
                </a:schemeClr>
              </a:solidFill>
              <a:ea typeface="FS Albert" charset="0"/>
              <a:cs typeface="FS Albert" charset="0"/>
            </a:endParaRPr>
          </a:p>
          <a:p>
            <a:pPr>
              <a:spcAft>
                <a:spcPts val="100"/>
              </a:spcAft>
            </a:pPr>
            <a:endParaRPr lang="en-GB" sz="800" dirty="0">
              <a:solidFill>
                <a:schemeClr val="tx1">
                  <a:lumMod val="75000"/>
                  <a:lumOff val="25000"/>
                </a:schemeClr>
              </a:solidFill>
              <a:ea typeface="FS Albert" charset="0"/>
              <a:cs typeface="FS Albert" charset="0"/>
            </a:endParaRPr>
          </a:p>
        </p:txBody>
      </p:sp>
      <p:pic>
        <p:nvPicPr>
          <p:cNvPr id="1030" name="Picture 6" descr="image">
            <a:extLst>
              <a:ext uri="{FF2B5EF4-FFF2-40B4-BE49-F238E27FC236}">
                <a16:creationId xmlns:a16="http://schemas.microsoft.com/office/drawing/2014/main" id="{51F10386-728A-4A2A-B6BA-4D0F8F13D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498" y="960957"/>
            <a:ext cx="5998040" cy="47387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68BC771-6DD1-4EAA-BA9B-C320F96DBD39}"/>
              </a:ext>
            </a:extLst>
          </p:cNvPr>
          <p:cNvSpPr/>
          <p:nvPr/>
        </p:nvSpPr>
        <p:spPr>
          <a:xfrm>
            <a:off x="5818062" y="5681599"/>
            <a:ext cx="1848583" cy="215444"/>
          </a:xfrm>
          <a:prstGeom prst="rect">
            <a:avLst/>
          </a:prstGeom>
        </p:spPr>
        <p:txBody>
          <a:bodyPr wrap="none">
            <a:spAutoFit/>
          </a:bodyPr>
          <a:lstStyle/>
          <a:p>
            <a:r>
              <a:rPr lang="en-GB" sz="800" dirty="0">
                <a:latin typeface="Arial" panose="020B0604020202020204" pitchFamily="34" charset="0"/>
                <a:cs typeface="Arial" panose="020B0604020202020204" pitchFamily="34" charset="0"/>
              </a:rPr>
              <a:t>IMAGE FOR INTERNAL USE ONLY</a:t>
            </a:r>
          </a:p>
        </p:txBody>
      </p:sp>
    </p:spTree>
    <p:extLst>
      <p:ext uri="{BB962C8B-B14F-4D97-AF65-F5344CB8AC3E}">
        <p14:creationId xmlns:p14="http://schemas.microsoft.com/office/powerpoint/2010/main" val="98225553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ktangel 40">
            <a:extLst>
              <a:ext uri="{FF2B5EF4-FFF2-40B4-BE49-F238E27FC236}">
                <a16:creationId xmlns:a16="http://schemas.microsoft.com/office/drawing/2014/main" id="{BB956470-790C-C84D-BE7A-71798AB94B60}"/>
              </a:ext>
            </a:extLst>
          </p:cNvPr>
          <p:cNvSpPr/>
          <p:nvPr/>
        </p:nvSpPr>
        <p:spPr>
          <a:xfrm>
            <a:off x="0" y="-71691"/>
            <a:ext cx="12192000" cy="60276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sv-SE" sz="2400">
              <a:solidFill>
                <a:srgbClr val="FFFFFF"/>
              </a:solidFill>
              <a:latin typeface="Arial" panose="020B0604020202020204"/>
            </a:endParaRPr>
          </a:p>
        </p:txBody>
      </p:sp>
      <p:sp>
        <p:nvSpPr>
          <p:cNvPr id="5" name="Title 4"/>
          <p:cNvSpPr>
            <a:spLocks noGrp="1"/>
          </p:cNvSpPr>
          <p:nvPr>
            <p:ph type="title" idx="4294967295"/>
          </p:nvPr>
        </p:nvSpPr>
        <p:spPr>
          <a:xfrm>
            <a:off x="2250041" y="2414106"/>
            <a:ext cx="7065963" cy="831850"/>
          </a:xfrm>
        </p:spPr>
        <p:txBody>
          <a:bodyPr>
            <a:normAutofit/>
          </a:bodyPr>
          <a:lstStyle/>
          <a:p>
            <a:pPr algn="ctr"/>
            <a:r>
              <a:rPr lang="en-US" dirty="0">
                <a:solidFill>
                  <a:srgbClr val="FFFFFF"/>
                </a:solidFill>
                <a:latin typeface="Arial" panose="020B0604020202020204" pitchFamily="34" charset="0"/>
                <a:cs typeface="Arial" panose="020B0604020202020204" pitchFamily="34" charset="0"/>
              </a:rPr>
              <a:t>Pathogens &amp; MDROs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567943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6B8B50-2372-4488-A79A-1EBDB94E06E3}"/>
              </a:ext>
            </a:extLst>
          </p:cNvPr>
          <p:cNvSpPr txBox="1"/>
          <p:nvPr/>
        </p:nvSpPr>
        <p:spPr>
          <a:xfrm>
            <a:off x="488948" y="2265742"/>
            <a:ext cx="5438323" cy="4327572"/>
          </a:xfrm>
          <a:prstGeom prst="rect">
            <a:avLst/>
          </a:prstGeom>
        </p:spPr>
        <p:txBody>
          <a:bodyPr vert="horz" lIns="0" tIns="0" rIns="0" bIns="0" rtlCol="0">
            <a:normAutofit/>
          </a:bodyPr>
          <a:lstStyle/>
          <a:p>
            <a:pPr marL="342900" indent="-342900" defTabSz="914377">
              <a:spcAft>
                <a:spcPts val="1600"/>
              </a:spcAft>
              <a:buFont typeface="Arial" panose="020B0604020202020204" pitchFamily="34" charset="0"/>
              <a:buChar char="•"/>
            </a:pPr>
            <a:r>
              <a:rPr lang="en-GB" sz="2200" dirty="0">
                <a:latin typeface="Arial" panose="020B0604020202020204" pitchFamily="34" charset="0"/>
                <a:cs typeface="Arial" panose="020B0604020202020204" pitchFamily="34" charset="0"/>
              </a:rPr>
              <a:t>Exposure of patients to pathogenic microorganism transferred by hands, surfaces and aerosols can lead to Hospital Acquired Infections (HAIs)</a:t>
            </a:r>
          </a:p>
          <a:p>
            <a:pPr marL="342900" indent="-342900" defTabSz="914377">
              <a:spcAft>
                <a:spcPts val="1600"/>
              </a:spcAft>
              <a:buFont typeface="Arial" panose="020B0604020202020204" pitchFamily="34" charset="0"/>
              <a:buChar char="•"/>
            </a:pPr>
            <a:r>
              <a:rPr lang="en-GB" sz="2200" dirty="0">
                <a:latin typeface="Arial" panose="020B0604020202020204" pitchFamily="34" charset="0"/>
                <a:cs typeface="Arial" panose="020B0604020202020204" pitchFamily="34" charset="0"/>
              </a:rPr>
              <a:t>Our products aim to reduce the levels of pathogens associated with SSIs</a:t>
            </a:r>
          </a:p>
        </p:txBody>
      </p:sp>
      <p:pic>
        <p:nvPicPr>
          <p:cNvPr id="2052" name="Picture 4" descr="image">
            <a:extLst>
              <a:ext uri="{FF2B5EF4-FFF2-40B4-BE49-F238E27FC236}">
                <a16:creationId xmlns:a16="http://schemas.microsoft.com/office/drawing/2014/main" id="{C3C86435-8F33-40C8-8C5C-24A5CFDC04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53677" y="0"/>
            <a:ext cx="5438323" cy="4078742"/>
          </a:xfrm>
          <a:prstGeom prst="rect">
            <a:avLst/>
          </a:prstGeom>
          <a:solidFill>
            <a:srgbClr val="FFFFFF"/>
          </a:solidFill>
        </p:spPr>
      </p:pic>
      <p:sp>
        <p:nvSpPr>
          <p:cNvPr id="2" name="Title 1"/>
          <p:cNvSpPr>
            <a:spLocks noGrp="1"/>
          </p:cNvSpPr>
          <p:nvPr>
            <p:ph type="title" idx="4294967295"/>
          </p:nvPr>
        </p:nvSpPr>
        <p:spPr>
          <a:xfrm>
            <a:off x="488948" y="343891"/>
            <a:ext cx="11214100" cy="833437"/>
          </a:xfrm>
        </p:spPr>
        <p:txBody>
          <a:bodyPr vert="horz" lIns="0" tIns="0" rIns="0" bIns="0" rtlCol="0" anchor="t">
            <a:normAutofit/>
          </a:bodyPr>
          <a:lstStyle/>
          <a:p>
            <a:r>
              <a:rPr lang="en-GB" sz="2800" dirty="0">
                <a:solidFill>
                  <a:schemeClr val="accent1">
                    <a:lumMod val="50000"/>
                  </a:schemeClr>
                </a:solidFill>
              </a:rPr>
              <a:t>Resident and Transient organisms</a:t>
            </a:r>
          </a:p>
        </p:txBody>
      </p:sp>
      <p:sp>
        <p:nvSpPr>
          <p:cNvPr id="4" name="Rectangle 3">
            <a:extLst>
              <a:ext uri="{FF2B5EF4-FFF2-40B4-BE49-F238E27FC236}">
                <a16:creationId xmlns:a16="http://schemas.microsoft.com/office/drawing/2014/main" id="{AA3EF39F-47F1-4DC5-8C08-C10342D3C80A}"/>
              </a:ext>
            </a:extLst>
          </p:cNvPr>
          <p:cNvSpPr/>
          <p:nvPr/>
        </p:nvSpPr>
        <p:spPr>
          <a:xfrm>
            <a:off x="10256331" y="3971020"/>
            <a:ext cx="1848583" cy="215444"/>
          </a:xfrm>
          <a:prstGeom prst="rect">
            <a:avLst/>
          </a:prstGeom>
        </p:spPr>
        <p:txBody>
          <a:bodyPr wrap="none">
            <a:spAutoFit/>
          </a:bodyPr>
          <a:lstStyle/>
          <a:p>
            <a:r>
              <a:rPr lang="en-GB" sz="800" dirty="0">
                <a:latin typeface="Arial" panose="020B0604020202020204" pitchFamily="34" charset="0"/>
                <a:cs typeface="Arial" panose="020B0604020202020204" pitchFamily="34" charset="0"/>
              </a:rPr>
              <a:t>IMAGE FOR INTERNAL USE ONLY</a:t>
            </a:r>
          </a:p>
        </p:txBody>
      </p:sp>
    </p:spTree>
    <p:extLst>
      <p:ext uri="{BB962C8B-B14F-4D97-AF65-F5344CB8AC3E}">
        <p14:creationId xmlns:p14="http://schemas.microsoft.com/office/powerpoint/2010/main" val="280406897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3DAC0-F243-4987-A8D5-BCEC903E3A62}"/>
              </a:ext>
            </a:extLst>
          </p:cNvPr>
          <p:cNvSpPr>
            <a:spLocks noGrp="1"/>
          </p:cNvSpPr>
          <p:nvPr>
            <p:ph type="ctrTitle" idx="4294967295"/>
          </p:nvPr>
        </p:nvSpPr>
        <p:spPr>
          <a:xfrm>
            <a:off x="584310" y="0"/>
            <a:ext cx="8459788" cy="1063625"/>
          </a:xfrm>
          <a:prstGeom prst="rect">
            <a:avLst/>
          </a:prstGeom>
        </p:spPr>
        <p:txBody>
          <a:bodyPr>
            <a:normAutofit/>
          </a:bodyPr>
          <a:lstStyle/>
          <a:p>
            <a:r>
              <a:rPr lang="en-GB" sz="2800" b="0" dirty="0">
                <a:solidFill>
                  <a:schemeClr val="accent1">
                    <a:lumMod val="50000"/>
                  </a:schemeClr>
                </a:solidFill>
                <a:latin typeface="Arial" panose="020B0604020202020204" pitchFamily="34" charset="0"/>
                <a:cs typeface="Arial" panose="020B0604020202020204" pitchFamily="34" charset="0"/>
              </a:rPr>
              <a:t>Pathogens</a:t>
            </a:r>
          </a:p>
        </p:txBody>
      </p:sp>
      <p:sp>
        <p:nvSpPr>
          <p:cNvPr id="3" name="Subtitle 2">
            <a:extLst>
              <a:ext uri="{FF2B5EF4-FFF2-40B4-BE49-F238E27FC236}">
                <a16:creationId xmlns:a16="http://schemas.microsoft.com/office/drawing/2014/main" id="{58E73820-F534-4199-8887-5012F1F4F8E1}"/>
              </a:ext>
            </a:extLst>
          </p:cNvPr>
          <p:cNvSpPr>
            <a:spLocks noGrp="1"/>
          </p:cNvSpPr>
          <p:nvPr>
            <p:ph type="subTitle" idx="4294967295"/>
          </p:nvPr>
        </p:nvSpPr>
        <p:spPr>
          <a:xfrm>
            <a:off x="1892300" y="1280107"/>
            <a:ext cx="8407400" cy="585788"/>
          </a:xfrm>
          <a:prstGeom prst="rect">
            <a:avLst/>
          </a:prstGeom>
        </p:spPr>
        <p:txBody>
          <a:bodyPr>
            <a:normAutofit fontScale="85000" lnSpcReduction="10000"/>
          </a:bodyPr>
          <a:lstStyle/>
          <a:p>
            <a:pPr marL="0" indent="0" algn="ctr">
              <a:buNone/>
            </a:pPr>
            <a:r>
              <a:rPr lang="en-GB" b="0" dirty="0">
                <a:solidFill>
                  <a:schemeClr val="tx1"/>
                </a:solidFill>
                <a:latin typeface="Arial" panose="020B0604020202020204" pitchFamily="34" charset="0"/>
                <a:cs typeface="Arial" panose="020B0604020202020204" pitchFamily="34" charset="0"/>
              </a:rPr>
              <a:t>Can live on the environment for days, weeks or months</a:t>
            </a:r>
            <a:r>
              <a:rPr lang="en-GB" sz="1000" b="0" baseline="30000" dirty="0">
                <a:solidFill>
                  <a:schemeClr val="tx1"/>
                </a:solidFill>
                <a:latin typeface="Arial" panose="020B0604020202020204" pitchFamily="34" charset="0"/>
                <a:cs typeface="Arial" panose="020B0604020202020204" pitchFamily="34" charset="0"/>
              </a:rPr>
              <a:t>8,9,10,11</a:t>
            </a:r>
          </a:p>
        </p:txBody>
      </p:sp>
      <p:sp>
        <p:nvSpPr>
          <p:cNvPr id="6" name="Rectangle 5">
            <a:extLst>
              <a:ext uri="{FF2B5EF4-FFF2-40B4-BE49-F238E27FC236}">
                <a16:creationId xmlns:a16="http://schemas.microsoft.com/office/drawing/2014/main" id="{96109FF2-1844-4982-9975-FAA01ABF89F5}"/>
              </a:ext>
            </a:extLst>
          </p:cNvPr>
          <p:cNvSpPr/>
          <p:nvPr/>
        </p:nvSpPr>
        <p:spPr>
          <a:xfrm>
            <a:off x="214423" y="5970827"/>
            <a:ext cx="8829675" cy="746358"/>
          </a:xfrm>
          <a:prstGeom prst="rect">
            <a:avLst/>
          </a:prstGeom>
        </p:spPr>
        <p:txBody>
          <a:bodyPr wrap="square">
            <a:spAutoFit/>
          </a:bodyPr>
          <a:lstStyle/>
          <a:p>
            <a:pPr>
              <a:spcAft>
                <a:spcPts val="100"/>
              </a:spcAft>
            </a:pPr>
            <a:r>
              <a:rPr lang="en-GB" sz="800" dirty="0">
                <a:solidFill>
                  <a:schemeClr val="tx1">
                    <a:lumMod val="75000"/>
                    <a:lumOff val="25000"/>
                  </a:schemeClr>
                </a:solidFill>
                <a:latin typeface="Arial" panose="020B0604020202020204" pitchFamily="34" charset="0"/>
                <a:ea typeface="FS Albert" charset="0"/>
                <a:cs typeface="Arial" panose="020B0604020202020204" pitchFamily="34" charset="0"/>
              </a:rPr>
              <a:t>8 “Contamination, disinfection, and cross-colonization: are hospital surfaces reservoirs for nosocomial infection?”, Hota B et Al., Clin Infect Dis. 2004 Oct 15;39(8):1182-9. Epub 2004 Sep 27.</a:t>
            </a:r>
          </a:p>
          <a:p>
            <a:pPr>
              <a:spcAft>
                <a:spcPts val="100"/>
              </a:spcAft>
            </a:pPr>
            <a:r>
              <a:rPr lang="en-GB" sz="800" dirty="0">
                <a:solidFill>
                  <a:schemeClr val="tx1">
                    <a:lumMod val="75000"/>
                    <a:lumOff val="25000"/>
                  </a:schemeClr>
                </a:solidFill>
                <a:latin typeface="Arial" panose="020B0604020202020204" pitchFamily="34" charset="0"/>
                <a:ea typeface="FS Albert" charset="0"/>
                <a:cs typeface="Arial" panose="020B0604020202020204" pitchFamily="34" charset="0"/>
              </a:rPr>
              <a:t>9 “How long do nosocomial pathogens persist on inanimate surfaces? A systematic review”, Kramer A, BMC Infect Dis. 2006; 6: 130.</a:t>
            </a:r>
          </a:p>
          <a:p>
            <a:pPr>
              <a:spcAft>
                <a:spcPts val="100"/>
              </a:spcAft>
            </a:pPr>
            <a:r>
              <a:rPr lang="en-GB" sz="800" dirty="0">
                <a:solidFill>
                  <a:schemeClr val="tx1">
                    <a:lumMod val="75000"/>
                    <a:lumOff val="25000"/>
                  </a:schemeClr>
                </a:solidFill>
                <a:latin typeface="Arial" panose="020B0604020202020204" pitchFamily="34" charset="0"/>
                <a:ea typeface="FS Albert" charset="0"/>
                <a:cs typeface="Arial" panose="020B0604020202020204" pitchFamily="34" charset="0"/>
              </a:rPr>
              <a:t>10“Do infection control measures work for methicillin-resistant Staphylococcus aureus?”, HAvill NL et al., Infect Control Hosp Epidemiol. 2004 May;25(5):395-401</a:t>
            </a:r>
          </a:p>
          <a:p>
            <a:pPr>
              <a:spcAft>
                <a:spcPts val="100"/>
              </a:spcAft>
            </a:pPr>
            <a:r>
              <a:rPr lang="en-GB" sz="800" dirty="0">
                <a:solidFill>
                  <a:schemeClr val="tx1">
                    <a:lumMod val="75000"/>
                    <a:lumOff val="25000"/>
                  </a:schemeClr>
                </a:solidFill>
                <a:latin typeface="Arial" panose="020B0604020202020204" pitchFamily="34" charset="0"/>
                <a:ea typeface="FS Albert" charset="0"/>
                <a:cs typeface="Arial" panose="020B0604020202020204" pitchFamily="34" charset="0"/>
              </a:rPr>
              <a:t>11 “Understanding and Preventing Transmission of Healthcare-Associated Pathogens Due to the Contaminated Hospital Environment”, Weber DJ et Al., Vol. 34, No. 5, Special Topic Issue: The Role of the Environment in Infection Prevention (May 2013), pp. 449-452</a:t>
            </a:r>
          </a:p>
        </p:txBody>
      </p:sp>
      <p:pic>
        <p:nvPicPr>
          <p:cNvPr id="8" name="Picture 7">
            <a:extLst>
              <a:ext uri="{FF2B5EF4-FFF2-40B4-BE49-F238E27FC236}">
                <a16:creationId xmlns:a16="http://schemas.microsoft.com/office/drawing/2014/main" id="{5D2087B6-F643-4AA7-9E1F-9642C3526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241" y="2437138"/>
            <a:ext cx="9144001" cy="2833113"/>
          </a:xfrm>
          <a:prstGeom prst="rect">
            <a:avLst/>
          </a:prstGeom>
        </p:spPr>
      </p:pic>
      <p:sp>
        <p:nvSpPr>
          <p:cNvPr id="4" name="Rectangle 3">
            <a:extLst>
              <a:ext uri="{FF2B5EF4-FFF2-40B4-BE49-F238E27FC236}">
                <a16:creationId xmlns:a16="http://schemas.microsoft.com/office/drawing/2014/main" id="{78BFE0DD-9D8B-477E-9A09-00072412C04D}"/>
              </a:ext>
            </a:extLst>
          </p:cNvPr>
          <p:cNvSpPr/>
          <p:nvPr/>
        </p:nvSpPr>
        <p:spPr>
          <a:xfrm>
            <a:off x="8357391" y="4526146"/>
            <a:ext cx="1848583" cy="215444"/>
          </a:xfrm>
          <a:prstGeom prst="rect">
            <a:avLst/>
          </a:prstGeom>
        </p:spPr>
        <p:txBody>
          <a:bodyPr wrap="none">
            <a:spAutoFit/>
          </a:bodyPr>
          <a:lstStyle/>
          <a:p>
            <a:r>
              <a:rPr lang="en-GB" sz="800" dirty="0">
                <a:latin typeface="Arial" panose="020B0604020202020204" pitchFamily="34" charset="0"/>
                <a:cs typeface="Arial" panose="020B0604020202020204" pitchFamily="34" charset="0"/>
              </a:rPr>
              <a:t>IMAGE FOR INTERNAL USE ONLY</a:t>
            </a:r>
          </a:p>
        </p:txBody>
      </p:sp>
    </p:spTree>
    <p:extLst>
      <p:ext uri="{BB962C8B-B14F-4D97-AF65-F5344CB8AC3E}">
        <p14:creationId xmlns:p14="http://schemas.microsoft.com/office/powerpoint/2010/main" val="348597515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2220C4A2-222F-407E-9EC0-067169E70DEC}"/>
              </a:ext>
            </a:extLst>
          </p:cNvPr>
          <p:cNvSpPr txBox="1">
            <a:spLocks/>
          </p:cNvSpPr>
          <p:nvPr/>
        </p:nvSpPr>
        <p:spPr>
          <a:xfrm>
            <a:off x="334860" y="1447350"/>
            <a:ext cx="6176999" cy="4359386"/>
          </a:xfr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latin typeface="Arial" panose="020B0604020202020204" pitchFamily="34" charset="0"/>
                <a:cs typeface="Arial" panose="020B0604020202020204" pitchFamily="34" charset="0"/>
              </a:rPr>
              <a:t>Aim of the training and objectives</a:t>
            </a:r>
          </a:p>
          <a:p>
            <a:r>
              <a:rPr lang="en-GB" sz="1600" dirty="0">
                <a:latin typeface="Arial" panose="020B0604020202020204" pitchFamily="34" charset="0"/>
                <a:cs typeface="Arial" panose="020B0604020202020204" pitchFamily="34" charset="0"/>
              </a:rPr>
              <a:t>About Molnlycke</a:t>
            </a:r>
          </a:p>
          <a:p>
            <a:r>
              <a:rPr lang="en-GB" sz="1600" dirty="0">
                <a:latin typeface="Arial" panose="020B0604020202020204" pitchFamily="34" charset="0"/>
                <a:cs typeface="Arial" panose="020B0604020202020204" pitchFamily="34" charset="0"/>
              </a:rPr>
              <a:t>Introduction to Antiseptics</a:t>
            </a:r>
          </a:p>
          <a:p>
            <a:r>
              <a:rPr lang="en-GB" sz="1600" dirty="0">
                <a:latin typeface="Arial" panose="020B0604020202020204" pitchFamily="34" charset="0"/>
                <a:cs typeface="Arial" panose="020B0604020202020204" pitchFamily="34" charset="0"/>
              </a:rPr>
              <a:t>The importance of skincare</a:t>
            </a:r>
          </a:p>
          <a:p>
            <a:r>
              <a:rPr lang="en-GB" sz="1600" dirty="0">
                <a:latin typeface="Arial" panose="020B0604020202020204" pitchFamily="34" charset="0"/>
                <a:cs typeface="Arial" panose="020B0604020202020204" pitchFamily="34" charset="0"/>
              </a:rPr>
              <a:t>Pathogens and MDROs</a:t>
            </a:r>
          </a:p>
          <a:p>
            <a:r>
              <a:rPr lang="en-GB" sz="1600" dirty="0">
                <a:latin typeface="Arial" panose="020B0604020202020204" pitchFamily="34" charset="0"/>
                <a:cs typeface="Arial" panose="020B0604020202020204" pitchFamily="34" charset="0"/>
              </a:rPr>
              <a:t>Surgical site infections</a:t>
            </a:r>
          </a:p>
          <a:p>
            <a:r>
              <a:rPr lang="en-GB" sz="1600" dirty="0">
                <a:latin typeface="Arial" panose="020B0604020202020204" pitchFamily="34" charset="0"/>
                <a:cs typeface="Arial" panose="020B0604020202020204" pitchFamily="34" charset="0"/>
              </a:rPr>
              <a:t>Our product range &amp; Chlorhexidine Gluconate</a:t>
            </a:r>
          </a:p>
          <a:p>
            <a:r>
              <a:rPr lang="en-GB" sz="1600" dirty="0">
                <a:latin typeface="Arial" panose="020B0604020202020204" pitchFamily="34" charset="0"/>
                <a:cs typeface="Arial" panose="020B0604020202020204" pitchFamily="34" charset="0"/>
              </a:rPr>
              <a:t>Whole body washing</a:t>
            </a:r>
          </a:p>
          <a:p>
            <a:r>
              <a:rPr lang="en-GB" sz="1600" dirty="0">
                <a:latin typeface="Arial" panose="020B0604020202020204" pitchFamily="34" charset="0"/>
                <a:cs typeface="Arial" panose="020B0604020202020204" pitchFamily="34" charset="0"/>
              </a:rPr>
              <a:t>Q&amp;A</a:t>
            </a:r>
          </a:p>
        </p:txBody>
      </p:sp>
      <p:sp>
        <p:nvSpPr>
          <p:cNvPr id="3" name="Text Placeholder 4">
            <a:extLst>
              <a:ext uri="{FF2B5EF4-FFF2-40B4-BE49-F238E27FC236}">
                <a16:creationId xmlns:a16="http://schemas.microsoft.com/office/drawing/2014/main" id="{5DA85F29-862C-4FEA-8DAF-C26BB37438DE}"/>
              </a:ext>
            </a:extLst>
          </p:cNvPr>
          <p:cNvSpPr txBox="1">
            <a:spLocks/>
          </p:cNvSpPr>
          <p:nvPr/>
        </p:nvSpPr>
        <p:spPr>
          <a:xfrm>
            <a:off x="334860" y="268035"/>
            <a:ext cx="9184550" cy="553852"/>
          </a:xfr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35"/>
              </a:spcAft>
              <a:buNone/>
            </a:pPr>
            <a:r>
              <a:rPr lang="en-GB" dirty="0">
                <a:solidFill>
                  <a:schemeClr val="accent1">
                    <a:lumMod val="50000"/>
                  </a:schemeClr>
                </a:solidFill>
                <a:latin typeface="Arial" panose="020B0604020202020204" pitchFamily="34" charset="0"/>
                <a:cs typeface="Arial" panose="020B0604020202020204" pitchFamily="34" charset="0"/>
              </a:rPr>
              <a:t>Agenda</a:t>
            </a:r>
            <a:r>
              <a:rPr lang="en-GB" dirty="0">
                <a:solidFill>
                  <a:schemeClr val="accent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846637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40532" y="0"/>
            <a:ext cx="11276013" cy="1079500"/>
          </a:xfrm>
        </p:spPr>
        <p:txBody>
          <a:bodyPr/>
          <a:lstStyle/>
          <a:p>
            <a:r>
              <a:rPr lang="en-GB" sz="2800" b="0" dirty="0">
                <a:solidFill>
                  <a:schemeClr val="accent1">
                    <a:lumMod val="50000"/>
                  </a:schemeClr>
                </a:solidFill>
                <a:latin typeface="Arial" panose="020B0604020202020204" pitchFamily="34" charset="0"/>
                <a:cs typeface="Arial" panose="020B0604020202020204" pitchFamily="34" charset="0"/>
              </a:rPr>
              <a:t>Bacteria</a:t>
            </a:r>
          </a:p>
        </p:txBody>
      </p:sp>
      <p:sp>
        <p:nvSpPr>
          <p:cNvPr id="3" name="Content Placeholder 2"/>
          <p:cNvSpPr>
            <a:spLocks noGrp="1"/>
          </p:cNvSpPr>
          <p:nvPr>
            <p:ph idx="4294967295"/>
          </p:nvPr>
        </p:nvSpPr>
        <p:spPr>
          <a:xfrm>
            <a:off x="287676" y="1580401"/>
            <a:ext cx="5945188" cy="3192463"/>
          </a:xfrm>
        </p:spPr>
        <p:txBody>
          <a:bodyPr>
            <a:normAutofit/>
          </a:bodyPr>
          <a:lstStyle/>
          <a:p>
            <a:r>
              <a:rPr lang="en-GB" sz="2400" dirty="0">
                <a:latin typeface="Arial" panose="020B0604020202020204" pitchFamily="34" charset="0"/>
                <a:cs typeface="Arial" panose="020B0604020202020204" pitchFamily="34" charset="0"/>
              </a:rPr>
              <a:t>Unicellular microorganisms</a:t>
            </a:r>
          </a:p>
          <a:p>
            <a:r>
              <a:rPr lang="en-GB" sz="2400" dirty="0">
                <a:latin typeface="Arial" panose="020B0604020202020204" pitchFamily="34" charset="0"/>
                <a:cs typeface="Arial" panose="020B0604020202020204" pitchFamily="34" charset="0"/>
              </a:rPr>
              <a:t>Found everywhere in nature</a:t>
            </a:r>
          </a:p>
          <a:p>
            <a:r>
              <a:rPr lang="en-GB" sz="2400" dirty="0">
                <a:latin typeface="Arial" panose="020B0604020202020204" pitchFamily="34" charset="0"/>
                <a:cs typeface="Arial" panose="020B0604020202020204" pitchFamily="34" charset="0"/>
              </a:rPr>
              <a:t>Passed through touch, air, ingestion</a:t>
            </a:r>
          </a:p>
          <a:p>
            <a:r>
              <a:rPr lang="en-GB" sz="2400" dirty="0">
                <a:latin typeface="Arial" panose="020B0604020202020204" pitchFamily="34" charset="0"/>
                <a:cs typeface="Arial" panose="020B0604020202020204" pitchFamily="34" charset="0"/>
              </a:rPr>
              <a:t>Most commonly related to SSIs</a:t>
            </a:r>
          </a:p>
          <a:p>
            <a:pPr marL="0" indent="0">
              <a:buNone/>
            </a:pPr>
            <a:endParaRPr lang="en-GB" dirty="0"/>
          </a:p>
        </p:txBody>
      </p:sp>
      <p:pic>
        <p:nvPicPr>
          <p:cNvPr id="5" name="Picture 4">
            <a:extLst>
              <a:ext uri="{FF2B5EF4-FFF2-40B4-BE49-F238E27FC236}">
                <a16:creationId xmlns:a16="http://schemas.microsoft.com/office/drawing/2014/main" id="{6B1B9177-C1AF-431D-86C9-0E0E7616ECB8}"/>
              </a:ext>
            </a:extLst>
          </p:cNvPr>
          <p:cNvPicPr>
            <a:picLocks noChangeAspect="1"/>
          </p:cNvPicPr>
          <p:nvPr/>
        </p:nvPicPr>
        <p:blipFill>
          <a:blip r:embed="rId3"/>
          <a:stretch>
            <a:fillRect/>
          </a:stretch>
        </p:blipFill>
        <p:spPr>
          <a:xfrm>
            <a:off x="8594422" y="1105436"/>
            <a:ext cx="2859272" cy="3554276"/>
          </a:xfrm>
          <a:prstGeom prst="rect">
            <a:avLst/>
          </a:prstGeom>
        </p:spPr>
      </p:pic>
      <p:pic>
        <p:nvPicPr>
          <p:cNvPr id="6" name="Picture 5">
            <a:extLst>
              <a:ext uri="{FF2B5EF4-FFF2-40B4-BE49-F238E27FC236}">
                <a16:creationId xmlns:a16="http://schemas.microsoft.com/office/drawing/2014/main" id="{983F2DBC-2290-4BF2-B110-824E85F5B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32" y="4507365"/>
            <a:ext cx="6314094" cy="2046637"/>
          </a:xfrm>
          <a:prstGeom prst="rect">
            <a:avLst/>
          </a:prstGeom>
        </p:spPr>
      </p:pic>
      <p:sp>
        <p:nvSpPr>
          <p:cNvPr id="4" name="Rectangle 3">
            <a:extLst>
              <a:ext uri="{FF2B5EF4-FFF2-40B4-BE49-F238E27FC236}">
                <a16:creationId xmlns:a16="http://schemas.microsoft.com/office/drawing/2014/main" id="{50076CB1-4076-4A7F-BA9F-C39D8D01DC78}"/>
              </a:ext>
            </a:extLst>
          </p:cNvPr>
          <p:cNvSpPr/>
          <p:nvPr/>
        </p:nvSpPr>
        <p:spPr>
          <a:xfrm>
            <a:off x="10176426" y="4772864"/>
            <a:ext cx="1917513" cy="215444"/>
          </a:xfrm>
          <a:prstGeom prst="rect">
            <a:avLst/>
          </a:prstGeom>
        </p:spPr>
        <p:txBody>
          <a:bodyPr wrap="none">
            <a:spAutoFit/>
          </a:bodyPr>
          <a:lstStyle/>
          <a:p>
            <a:r>
              <a:rPr lang="en-GB" sz="800" dirty="0">
                <a:latin typeface="Arial" panose="020B0604020202020204" pitchFamily="34" charset="0"/>
                <a:cs typeface="Arial" panose="020B0604020202020204" pitchFamily="34" charset="0"/>
              </a:rPr>
              <a:t>IMAGES FOR INTERNAL USE ONLY</a:t>
            </a:r>
          </a:p>
        </p:txBody>
      </p:sp>
    </p:spTree>
    <p:extLst>
      <p:ext uri="{BB962C8B-B14F-4D97-AF65-F5344CB8AC3E}">
        <p14:creationId xmlns:p14="http://schemas.microsoft.com/office/powerpoint/2010/main" val="404700346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4782" y="133360"/>
            <a:ext cx="11276013" cy="1079500"/>
          </a:xfrm>
        </p:spPr>
        <p:txBody>
          <a:bodyPr/>
          <a:lstStyle/>
          <a:p>
            <a:r>
              <a:rPr lang="en-GB" sz="2800" b="0" dirty="0">
                <a:solidFill>
                  <a:schemeClr val="accent1">
                    <a:lumMod val="50000"/>
                  </a:schemeClr>
                </a:solidFill>
                <a:latin typeface="Arial" panose="020B0604020202020204" pitchFamily="34" charset="0"/>
                <a:cs typeface="Arial" panose="020B0604020202020204" pitchFamily="34" charset="0"/>
              </a:rPr>
              <a:t>Fungi and Yeast</a:t>
            </a:r>
          </a:p>
        </p:txBody>
      </p:sp>
      <p:sp>
        <p:nvSpPr>
          <p:cNvPr id="3" name="Content Placeholder 2"/>
          <p:cNvSpPr>
            <a:spLocks noGrp="1"/>
          </p:cNvSpPr>
          <p:nvPr>
            <p:ph idx="4294967295"/>
          </p:nvPr>
        </p:nvSpPr>
        <p:spPr>
          <a:xfrm>
            <a:off x="150811" y="2092325"/>
            <a:ext cx="5945188" cy="3194050"/>
          </a:xfrm>
        </p:spPr>
        <p:txBody>
          <a:bodyPr>
            <a:normAutofit/>
          </a:bodyPr>
          <a:lstStyle/>
          <a:p>
            <a:r>
              <a:rPr lang="en-GB" sz="2200" dirty="0">
                <a:solidFill>
                  <a:schemeClr val="tx1"/>
                </a:solidFill>
                <a:latin typeface="Arial" panose="020B0604020202020204" pitchFamily="34" charset="0"/>
                <a:cs typeface="Arial" panose="020B0604020202020204" pitchFamily="34" charset="0"/>
              </a:rPr>
              <a:t>Fungal and yeast spores are found in the air and soil which can then be inhaled or transferred through touch. Infections mainly start in the lungs or on the skin</a:t>
            </a:r>
          </a:p>
          <a:p>
            <a:r>
              <a:rPr lang="en-GB" sz="2200" dirty="0">
                <a:solidFill>
                  <a:schemeClr val="tx1"/>
                </a:solidFill>
                <a:latin typeface="Arial" panose="020B0604020202020204" pitchFamily="34" charset="0"/>
                <a:cs typeface="Arial" panose="020B0604020202020204" pitchFamily="34" charset="0"/>
              </a:rPr>
              <a:t>Treated using antifungals however these are not always successful due to the nature of fungi/yeasts</a:t>
            </a:r>
          </a:p>
          <a:p>
            <a:pPr marL="0" indent="0">
              <a:buNone/>
            </a:pPr>
            <a:endParaRPr lang="en-GB" dirty="0"/>
          </a:p>
        </p:txBody>
      </p:sp>
      <p:sp>
        <p:nvSpPr>
          <p:cNvPr id="5" name="Rectangle 4">
            <a:extLst>
              <a:ext uri="{FF2B5EF4-FFF2-40B4-BE49-F238E27FC236}">
                <a16:creationId xmlns:a16="http://schemas.microsoft.com/office/drawing/2014/main" id="{F2B88D1F-4ED5-40F1-B160-C90E048A405B}"/>
              </a:ext>
            </a:extLst>
          </p:cNvPr>
          <p:cNvSpPr/>
          <p:nvPr/>
        </p:nvSpPr>
        <p:spPr>
          <a:xfrm>
            <a:off x="10256331" y="3535192"/>
            <a:ext cx="1848583" cy="215444"/>
          </a:xfrm>
          <a:prstGeom prst="rect">
            <a:avLst/>
          </a:prstGeom>
        </p:spPr>
        <p:txBody>
          <a:bodyPr wrap="none">
            <a:spAutoFit/>
          </a:bodyPr>
          <a:lstStyle/>
          <a:p>
            <a:r>
              <a:rPr lang="en-GB" sz="800" dirty="0">
                <a:latin typeface="Arial" panose="020B0604020202020204" pitchFamily="34" charset="0"/>
                <a:cs typeface="Arial" panose="020B0604020202020204" pitchFamily="34" charset="0"/>
              </a:rPr>
              <a:t>IMAGE FOR INTERNAL USE ONLY</a:t>
            </a:r>
          </a:p>
        </p:txBody>
      </p:sp>
      <p:pic>
        <p:nvPicPr>
          <p:cNvPr id="2050" name="Picture 2" descr="These four dangerous fungi pose a serious threat to public health |  Salon.com">
            <a:extLst>
              <a:ext uri="{FF2B5EF4-FFF2-40B4-BE49-F238E27FC236}">
                <a16:creationId xmlns:a16="http://schemas.microsoft.com/office/drawing/2014/main" id="{59863B55-19A5-8E5D-9054-CDCBE9EFA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080" y="0"/>
            <a:ext cx="5273919" cy="3509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68520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616" y="161862"/>
            <a:ext cx="4779075" cy="3579897"/>
          </a:xfrm>
          <a:prstGeom prst="rect">
            <a:avLst/>
          </a:prstGeom>
        </p:spPr>
      </p:pic>
      <p:sp>
        <p:nvSpPr>
          <p:cNvPr id="2" name="Title 1"/>
          <p:cNvSpPr>
            <a:spLocks noGrp="1"/>
          </p:cNvSpPr>
          <p:nvPr>
            <p:ph type="title" idx="4294967295"/>
          </p:nvPr>
        </p:nvSpPr>
        <p:spPr>
          <a:xfrm>
            <a:off x="424801" y="155331"/>
            <a:ext cx="8596313" cy="660103"/>
          </a:xfrm>
        </p:spPr>
        <p:txBody>
          <a:bodyPr/>
          <a:lstStyle/>
          <a:p>
            <a:r>
              <a:rPr lang="en-GB" sz="2800" b="0" dirty="0">
                <a:solidFill>
                  <a:schemeClr val="accent1">
                    <a:lumMod val="50000"/>
                  </a:schemeClr>
                </a:solidFill>
                <a:latin typeface="Arial" panose="020B0604020202020204" pitchFamily="34" charset="0"/>
                <a:cs typeface="Arial" panose="020B0604020202020204" pitchFamily="34" charset="0"/>
              </a:rPr>
              <a:t>Viruses</a:t>
            </a:r>
          </a:p>
        </p:txBody>
      </p:sp>
      <p:sp>
        <p:nvSpPr>
          <p:cNvPr id="3" name="Content Placeholder 2"/>
          <p:cNvSpPr>
            <a:spLocks noGrp="1"/>
          </p:cNvSpPr>
          <p:nvPr>
            <p:ph idx="4294967295"/>
          </p:nvPr>
        </p:nvSpPr>
        <p:spPr>
          <a:xfrm>
            <a:off x="424801" y="1399159"/>
            <a:ext cx="4202113" cy="4557712"/>
          </a:xfrm>
        </p:spPr>
        <p:txBody>
          <a:bodyPr>
            <a:noAutofit/>
          </a:bodyPr>
          <a:lstStyle/>
          <a:p>
            <a:r>
              <a:rPr lang="en-GB" sz="1800" dirty="0">
                <a:latin typeface="Arial" panose="020B0604020202020204" pitchFamily="34" charset="0"/>
                <a:cs typeface="Arial" panose="020B0604020202020204" pitchFamily="34" charset="0"/>
              </a:rPr>
              <a:t>Viruses of concern include the influenza and chicken pox can be transferred through aerosols, contact with contaminated fluids</a:t>
            </a:r>
          </a:p>
          <a:p>
            <a:r>
              <a:rPr lang="en-GB" sz="1800" dirty="0">
                <a:latin typeface="Arial" panose="020B0604020202020204" pitchFamily="34" charset="0"/>
                <a:cs typeface="Arial" panose="020B0604020202020204" pitchFamily="34" charset="0"/>
              </a:rPr>
              <a:t>Viruses infect target cells which can then live harmlessly within the body in a dormant state until the activated by external factors or cause chronic, lifelong infections</a:t>
            </a:r>
          </a:p>
          <a:p>
            <a:r>
              <a:rPr lang="en-GB" sz="1800" dirty="0">
                <a:latin typeface="Arial" panose="020B0604020202020204" pitchFamily="34" charset="0"/>
                <a:cs typeface="Arial" panose="020B0604020202020204" pitchFamily="34" charset="0"/>
              </a:rPr>
              <a:t>Some viruses can be treated with antivirals to but most infections can only really involve treating the symptoms and reduce transmission from the reservoirs</a:t>
            </a:r>
          </a:p>
        </p:txBody>
      </p:sp>
      <p:sp>
        <p:nvSpPr>
          <p:cNvPr id="5" name="Rectangle 4">
            <a:extLst>
              <a:ext uri="{FF2B5EF4-FFF2-40B4-BE49-F238E27FC236}">
                <a16:creationId xmlns:a16="http://schemas.microsoft.com/office/drawing/2014/main" id="{CDC8275F-7B96-47F2-9F77-48FB4D9FC6BB}"/>
              </a:ext>
            </a:extLst>
          </p:cNvPr>
          <p:cNvSpPr/>
          <p:nvPr/>
        </p:nvSpPr>
        <p:spPr>
          <a:xfrm>
            <a:off x="10173598" y="3898076"/>
            <a:ext cx="1848583" cy="215444"/>
          </a:xfrm>
          <a:prstGeom prst="rect">
            <a:avLst/>
          </a:prstGeom>
        </p:spPr>
        <p:txBody>
          <a:bodyPr wrap="none">
            <a:spAutoFit/>
          </a:bodyPr>
          <a:lstStyle/>
          <a:p>
            <a:r>
              <a:rPr lang="en-GB" sz="800" dirty="0">
                <a:latin typeface="Arial" panose="020B0604020202020204" pitchFamily="34" charset="0"/>
                <a:cs typeface="Arial" panose="020B0604020202020204" pitchFamily="34" charset="0"/>
              </a:rPr>
              <a:t>IMAGE FOR INTERNAL USE ONLY</a:t>
            </a:r>
          </a:p>
        </p:txBody>
      </p:sp>
    </p:spTree>
    <p:extLst>
      <p:ext uri="{BB962C8B-B14F-4D97-AF65-F5344CB8AC3E}">
        <p14:creationId xmlns:p14="http://schemas.microsoft.com/office/powerpoint/2010/main" val="184466994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79752" y="461784"/>
            <a:ext cx="10863263" cy="458787"/>
          </a:xfrm>
        </p:spPr>
        <p:txBody>
          <a:bodyPr vert="horz" lIns="0" tIns="0" rIns="0" bIns="0" rtlCol="0" anchor="t">
            <a:noAutofit/>
          </a:bodyPr>
          <a:lstStyle/>
          <a:p>
            <a:r>
              <a:rPr lang="en-GB" sz="2800" dirty="0">
                <a:solidFill>
                  <a:schemeClr val="accent1">
                    <a:lumMod val="50000"/>
                  </a:schemeClr>
                </a:solidFill>
                <a:latin typeface="Arial" panose="020B0604020202020204" pitchFamily="34" charset="0"/>
                <a:cs typeface="Arial" panose="020B0604020202020204" pitchFamily="34" charset="0"/>
              </a:rPr>
              <a:t>MDROs ( </a:t>
            </a:r>
            <a:r>
              <a:rPr lang="en-GB" sz="2400" dirty="0">
                <a:solidFill>
                  <a:schemeClr val="accent1">
                    <a:lumMod val="50000"/>
                  </a:schemeClr>
                </a:solidFill>
                <a:latin typeface="Arial" panose="020B0604020202020204" pitchFamily="34" charset="0"/>
                <a:cs typeface="Arial" panose="020B0604020202020204" pitchFamily="34" charset="0"/>
              </a:rPr>
              <a:t>multidrug resistant microorganisms</a:t>
            </a:r>
            <a:r>
              <a:rPr lang="en-GB" sz="2800" dirty="0">
                <a:solidFill>
                  <a:schemeClr val="accent1">
                    <a:lumMod val="50000"/>
                  </a:schemeClr>
                </a:solidFill>
                <a:latin typeface="Arial" panose="020B0604020202020204" pitchFamily="34" charset="0"/>
                <a:cs typeface="Arial" panose="020B0604020202020204" pitchFamily="34" charset="0"/>
              </a:rPr>
              <a:t>) risks</a:t>
            </a:r>
            <a:endParaRPr lang="en-US" sz="2800" dirty="0">
              <a:solidFill>
                <a:schemeClr val="accent1">
                  <a:lumMod val="50000"/>
                </a:schemeClr>
              </a:solidFill>
              <a:latin typeface="Arial" panose="020B0604020202020204" pitchFamily="34" charset="0"/>
              <a:cs typeface="Arial" panose="020B0604020202020204" pitchFamily="34" charset="0"/>
            </a:endParaRPr>
          </a:p>
        </p:txBody>
      </p:sp>
      <p:pic>
        <p:nvPicPr>
          <p:cNvPr id="7" name="Picture 6" descr="See the source image">
            <a:extLst>
              <a:ext uri="{FF2B5EF4-FFF2-40B4-BE49-F238E27FC236}">
                <a16:creationId xmlns:a16="http://schemas.microsoft.com/office/drawing/2014/main" id="{1C9F39D7-03A8-4763-BCBC-4CE6DA17C8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16" r="-2" b="30275"/>
          <a:stretch/>
        </p:blipFill>
        <p:spPr bwMode="auto">
          <a:xfrm>
            <a:off x="8651589" y="60861"/>
            <a:ext cx="3471079" cy="41594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FF41D20-F894-4CE1-998F-DC2B370ED0A8}"/>
              </a:ext>
            </a:extLst>
          </p:cNvPr>
          <p:cNvSpPr/>
          <p:nvPr/>
        </p:nvSpPr>
        <p:spPr>
          <a:xfrm>
            <a:off x="379752" y="2253822"/>
            <a:ext cx="7637909" cy="2576780"/>
          </a:xfrm>
          <a:prstGeom prst="rect">
            <a:avLst/>
          </a:prstGeom>
        </p:spPr>
        <p:txBody>
          <a:bodyPr vert="horz" lIns="0" tIns="0" rIns="0" bIns="0" rtlCol="0">
            <a:normAutofit lnSpcReduction="10000"/>
          </a:bodyPr>
          <a:lstStyle/>
          <a:p>
            <a:pPr marL="342900" indent="-342900" defTabSz="914377">
              <a:lnSpc>
                <a:spcPct val="90000"/>
              </a:lnSpc>
              <a:spcAft>
                <a:spcPts val="1600"/>
              </a:spcAft>
              <a:buFont typeface="Arial" panose="020B0604020202020204" pitchFamily="34" charset="0"/>
              <a:buChar char="•"/>
            </a:pPr>
            <a:r>
              <a:rPr lang="en-GB" sz="2400" dirty="0">
                <a:latin typeface="Arial" panose="020B0604020202020204" pitchFamily="34" charset="0"/>
                <a:cs typeface="Arial" panose="020B0604020202020204" pitchFamily="34" charset="0"/>
              </a:rPr>
              <a:t>What is a multi-drug resistant organism?</a:t>
            </a:r>
          </a:p>
          <a:p>
            <a:pPr marL="342900" indent="-342900" defTabSz="914377">
              <a:lnSpc>
                <a:spcPct val="90000"/>
              </a:lnSpc>
              <a:spcAft>
                <a:spcPts val="1600"/>
              </a:spcAft>
              <a:buFont typeface="Arial" panose="020B0604020202020204" pitchFamily="34" charset="0"/>
              <a:buChar char="•"/>
            </a:pPr>
            <a:r>
              <a:rPr lang="en-GB" sz="2400" dirty="0">
                <a:latin typeface="Arial" panose="020B0604020202020204" pitchFamily="34" charset="0"/>
                <a:cs typeface="Arial" panose="020B0604020202020204" pitchFamily="34" charset="0"/>
              </a:rPr>
              <a:t>Examples of bacteria that can become multidrug-resistant?</a:t>
            </a:r>
          </a:p>
          <a:p>
            <a:pPr marL="342900" indent="-342900" defTabSz="914377">
              <a:lnSpc>
                <a:spcPct val="90000"/>
              </a:lnSpc>
              <a:spcAft>
                <a:spcPts val="1600"/>
              </a:spcAft>
              <a:buFont typeface="Arial" panose="020B0604020202020204" pitchFamily="34" charset="0"/>
              <a:buChar char="•"/>
            </a:pPr>
            <a:r>
              <a:rPr lang="en-GB" sz="2400" dirty="0">
                <a:latin typeface="Arial" panose="020B0604020202020204" pitchFamily="34" charset="0"/>
                <a:cs typeface="Arial" panose="020B0604020202020204" pitchFamily="34" charset="0"/>
              </a:rPr>
              <a:t>Colonisation and infection – What’s the difference?</a:t>
            </a:r>
          </a:p>
          <a:p>
            <a:pPr marL="342900" indent="-342900" defTabSz="914377">
              <a:lnSpc>
                <a:spcPct val="90000"/>
              </a:lnSpc>
              <a:spcAft>
                <a:spcPts val="1600"/>
              </a:spcAft>
              <a:buFont typeface="Arial" panose="020B0604020202020204" pitchFamily="34" charset="0"/>
              <a:buChar char="•"/>
            </a:pPr>
            <a:r>
              <a:rPr lang="en-GB" sz="2400" dirty="0">
                <a:latin typeface="Arial" panose="020B0604020202020204" pitchFamily="34" charset="0"/>
                <a:cs typeface="Arial" panose="020B0604020202020204" pitchFamily="34" charset="0"/>
              </a:rPr>
              <a:t>Why should I be concerned about antibiotic resistance?</a:t>
            </a:r>
          </a:p>
          <a:p>
            <a:pPr lvl="0" defTabSz="914377">
              <a:lnSpc>
                <a:spcPct val="90000"/>
              </a:lnSpc>
              <a:spcAft>
                <a:spcPts val="1600"/>
              </a:spcAft>
              <a:buFont typeface="Arial" panose="020B0604020202020204" pitchFamily="34" charset="0"/>
              <a:defRPr/>
            </a:pPr>
            <a:endParaRPr lang="en-GB" sz="1000" dirty="0">
              <a:solidFill>
                <a:schemeClr val="accent2"/>
              </a:solidFill>
            </a:endParaRPr>
          </a:p>
        </p:txBody>
      </p:sp>
      <p:sp>
        <p:nvSpPr>
          <p:cNvPr id="4" name="Rectangle 3">
            <a:extLst>
              <a:ext uri="{FF2B5EF4-FFF2-40B4-BE49-F238E27FC236}">
                <a16:creationId xmlns:a16="http://schemas.microsoft.com/office/drawing/2014/main" id="{F78A31A9-73D9-4B39-BCC9-18E84EB5CC36}"/>
              </a:ext>
            </a:extLst>
          </p:cNvPr>
          <p:cNvSpPr/>
          <p:nvPr/>
        </p:nvSpPr>
        <p:spPr>
          <a:xfrm>
            <a:off x="9462836" y="4324419"/>
            <a:ext cx="1848583" cy="215444"/>
          </a:xfrm>
          <a:prstGeom prst="rect">
            <a:avLst/>
          </a:prstGeom>
        </p:spPr>
        <p:txBody>
          <a:bodyPr wrap="none">
            <a:spAutoFit/>
          </a:bodyPr>
          <a:lstStyle/>
          <a:p>
            <a:r>
              <a:rPr lang="en-GB" sz="800" dirty="0">
                <a:latin typeface="Arial" panose="020B0604020202020204" pitchFamily="34" charset="0"/>
                <a:cs typeface="Arial" panose="020B0604020202020204" pitchFamily="34" charset="0"/>
              </a:rPr>
              <a:t>IMAGE FOR INTERNAL USE ONLY</a:t>
            </a:r>
          </a:p>
        </p:txBody>
      </p:sp>
    </p:spTree>
    <p:extLst>
      <p:ext uri="{BB962C8B-B14F-4D97-AF65-F5344CB8AC3E}">
        <p14:creationId xmlns:p14="http://schemas.microsoft.com/office/powerpoint/2010/main" val="1770261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ktangel 40">
            <a:extLst>
              <a:ext uri="{FF2B5EF4-FFF2-40B4-BE49-F238E27FC236}">
                <a16:creationId xmlns:a16="http://schemas.microsoft.com/office/drawing/2014/main" id="{BB956470-790C-C84D-BE7A-71798AB94B60}"/>
              </a:ext>
            </a:extLst>
          </p:cNvPr>
          <p:cNvSpPr/>
          <p:nvPr/>
        </p:nvSpPr>
        <p:spPr>
          <a:xfrm>
            <a:off x="0" y="-81281"/>
            <a:ext cx="12192000" cy="60276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sv-SE" sz="2400">
              <a:solidFill>
                <a:srgbClr val="FFFFFF"/>
              </a:solidFill>
              <a:latin typeface="Arial" panose="020B0604020202020204"/>
            </a:endParaRPr>
          </a:p>
        </p:txBody>
      </p:sp>
      <p:sp>
        <p:nvSpPr>
          <p:cNvPr id="5" name="Title 4"/>
          <p:cNvSpPr>
            <a:spLocks noGrp="1"/>
          </p:cNvSpPr>
          <p:nvPr>
            <p:ph type="title"/>
          </p:nvPr>
        </p:nvSpPr>
        <p:spPr>
          <a:xfrm>
            <a:off x="2423884" y="2363828"/>
            <a:ext cx="7605489" cy="832913"/>
          </a:xfrm>
        </p:spPr>
        <p:txBody>
          <a:bodyPr/>
          <a:lstStyle/>
          <a:p>
            <a:pPr algn="ctr"/>
            <a:r>
              <a:rPr lang="en-GB" dirty="0">
                <a:solidFill>
                  <a:srgbClr val="FFFFFF"/>
                </a:solidFill>
                <a:latin typeface="Arial" panose="020B0604020202020204" pitchFamily="34" charset="0"/>
                <a:cs typeface="Arial" panose="020B0604020202020204" pitchFamily="34" charset="0"/>
              </a:rPr>
              <a:t>Surgical Site Infections ( SSIs)</a:t>
            </a:r>
            <a:endParaRPr lang="en-GB" dirty="0">
              <a:solidFill>
                <a:schemeClr val="bg1"/>
              </a:solidFill>
            </a:endParaRPr>
          </a:p>
        </p:txBody>
      </p:sp>
    </p:spTree>
    <p:extLst>
      <p:ext uri="{BB962C8B-B14F-4D97-AF65-F5344CB8AC3E}">
        <p14:creationId xmlns:p14="http://schemas.microsoft.com/office/powerpoint/2010/main" val="2825497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2220C4A2-222F-407E-9EC0-067169E70DEC}"/>
              </a:ext>
            </a:extLst>
          </p:cNvPr>
          <p:cNvSpPr txBox="1">
            <a:spLocks/>
          </p:cNvSpPr>
          <p:nvPr/>
        </p:nvSpPr>
        <p:spPr>
          <a:xfrm>
            <a:off x="234779" y="2362457"/>
            <a:ext cx="6660292" cy="2133086"/>
          </a:xfr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latin typeface="Arial" panose="020B0604020202020204" pitchFamily="34" charset="0"/>
                <a:cs typeface="Arial" panose="020B0604020202020204" pitchFamily="34" charset="0"/>
              </a:rPr>
              <a:t>Major implications </a:t>
            </a:r>
            <a:r>
              <a:rPr lang="en-GB" sz="2000" dirty="0">
                <a:latin typeface="Arial" panose="020B0604020202020204" pitchFamily="34" charset="0"/>
                <a:cs typeface="Arial" panose="020B0604020202020204" pitchFamily="34" charset="0"/>
              </a:rPr>
              <a:t>on patients lives and on the healthcare systems</a:t>
            </a:r>
          </a:p>
          <a:p>
            <a:r>
              <a:rPr lang="en-GB" sz="2000" b="1" dirty="0">
                <a:latin typeface="Arial" panose="020B0604020202020204" pitchFamily="34" charset="0"/>
                <a:cs typeface="Arial" panose="020B0604020202020204" pitchFamily="34" charset="0"/>
              </a:rPr>
              <a:t>Increased use of antibiotics </a:t>
            </a:r>
            <a:r>
              <a:rPr lang="en-GB" sz="2000" dirty="0">
                <a:latin typeface="Arial" panose="020B0604020202020204" pitchFamily="34" charset="0"/>
                <a:cs typeface="Arial" panose="020B0604020202020204" pitchFamily="34" charset="0"/>
              </a:rPr>
              <a:t>and the potential increase of </a:t>
            </a:r>
            <a:r>
              <a:rPr lang="en-GB" sz="2000" b="1" dirty="0">
                <a:latin typeface="Arial" panose="020B0604020202020204" pitchFamily="34" charset="0"/>
                <a:cs typeface="Arial" panose="020B0604020202020204" pitchFamily="34" charset="0"/>
              </a:rPr>
              <a:t>antimicrobial resistance</a:t>
            </a:r>
          </a:p>
          <a:p>
            <a:r>
              <a:rPr lang="en-GB" sz="2000" b="1" dirty="0">
                <a:latin typeface="Arial" panose="020B0604020202020204" pitchFamily="34" charset="0"/>
                <a:cs typeface="Arial" panose="020B0604020202020204" pitchFamily="34" charset="0"/>
              </a:rPr>
              <a:t>Infection prevention </a:t>
            </a:r>
            <a:r>
              <a:rPr lang="en-GB" sz="2000" dirty="0">
                <a:latin typeface="Arial" panose="020B0604020202020204" pitchFamily="34" charset="0"/>
                <a:cs typeface="Arial" panose="020B0604020202020204" pitchFamily="34" charset="0"/>
              </a:rPr>
              <a:t> has a vital role to play in eliminating </a:t>
            </a:r>
            <a:r>
              <a:rPr lang="en-GB" sz="2000" b="1" dirty="0">
                <a:latin typeface="Arial" panose="020B0604020202020204" pitchFamily="34" charset="0"/>
                <a:cs typeface="Arial" panose="020B0604020202020204" pitchFamily="34" charset="0"/>
              </a:rPr>
              <a:t>the risks</a:t>
            </a:r>
            <a:r>
              <a:rPr lang="en-GB" sz="2000" dirty="0">
                <a:latin typeface="Arial" panose="020B0604020202020204" pitchFamily="34" charset="0"/>
                <a:cs typeface="Arial" panose="020B0604020202020204" pitchFamily="34" charset="0"/>
              </a:rPr>
              <a:t> introducing the right interventions</a:t>
            </a:r>
            <a:r>
              <a:rPr lang="en-GB" sz="2000" b="1" dirty="0">
                <a:latin typeface="Arial" panose="020B0604020202020204" pitchFamily="34" charset="0"/>
                <a:cs typeface="Arial" panose="020B0604020202020204" pitchFamily="34" charset="0"/>
              </a:rPr>
              <a:t> &amp; act proactively</a:t>
            </a:r>
            <a:endParaRPr lang="en-GB" sz="2000" dirty="0">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sp>
        <p:nvSpPr>
          <p:cNvPr id="3" name="Text Placeholder 4">
            <a:extLst>
              <a:ext uri="{FF2B5EF4-FFF2-40B4-BE49-F238E27FC236}">
                <a16:creationId xmlns:a16="http://schemas.microsoft.com/office/drawing/2014/main" id="{5DA85F29-862C-4FEA-8DAF-C26BB37438DE}"/>
              </a:ext>
            </a:extLst>
          </p:cNvPr>
          <p:cNvSpPr txBox="1">
            <a:spLocks/>
          </p:cNvSpPr>
          <p:nvPr/>
        </p:nvSpPr>
        <p:spPr>
          <a:xfrm>
            <a:off x="112859" y="240617"/>
            <a:ext cx="9184550" cy="553852"/>
          </a:xfr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35"/>
              </a:spcAft>
              <a:buNone/>
            </a:pPr>
            <a:r>
              <a:rPr lang="en-GB" dirty="0">
                <a:solidFill>
                  <a:schemeClr val="accent1">
                    <a:lumMod val="50000"/>
                  </a:schemeClr>
                </a:solidFill>
                <a:latin typeface="Arial" panose="020B0604020202020204" pitchFamily="34" charset="0"/>
                <a:cs typeface="Arial" panose="020B0604020202020204" pitchFamily="34" charset="0"/>
              </a:rPr>
              <a:t> Surgical Site Infections – A risk to eliminate </a:t>
            </a:r>
          </a:p>
        </p:txBody>
      </p:sp>
      <p:pic>
        <p:nvPicPr>
          <p:cNvPr id="5" name="Picture 4">
            <a:extLst>
              <a:ext uri="{FF2B5EF4-FFF2-40B4-BE49-F238E27FC236}">
                <a16:creationId xmlns:a16="http://schemas.microsoft.com/office/drawing/2014/main" id="{DC4A5898-2FD4-4B11-9CFD-F4EAC66AF8F7}"/>
              </a:ext>
            </a:extLst>
          </p:cNvPr>
          <p:cNvPicPr>
            <a:picLocks noChangeAspect="1"/>
          </p:cNvPicPr>
          <p:nvPr/>
        </p:nvPicPr>
        <p:blipFill rotWithShape="1">
          <a:blip r:embed="rId3">
            <a:extLst>
              <a:ext uri="{28A0092B-C50C-407E-A947-70E740481C1C}">
                <a14:useLocalDpi xmlns:a14="http://schemas.microsoft.com/office/drawing/2010/main" val="0"/>
              </a:ext>
            </a:extLst>
          </a:blip>
          <a:srcRect l="2831" r="2831"/>
          <a:stretch/>
        </p:blipFill>
        <p:spPr>
          <a:xfrm>
            <a:off x="7315201" y="0"/>
            <a:ext cx="4876799" cy="3464936"/>
          </a:xfrm>
          <a:prstGeom prst="rect">
            <a:avLst/>
          </a:prstGeom>
        </p:spPr>
      </p:pic>
    </p:spTree>
    <p:extLst>
      <p:ext uri="{BB962C8B-B14F-4D97-AF65-F5344CB8AC3E}">
        <p14:creationId xmlns:p14="http://schemas.microsoft.com/office/powerpoint/2010/main" val="70752418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4">
            <a:extLst>
              <a:ext uri="{FF2B5EF4-FFF2-40B4-BE49-F238E27FC236}">
                <a16:creationId xmlns:a16="http://schemas.microsoft.com/office/drawing/2014/main" id="{99B5FF21-37D2-AF44-A6A6-0CFDE9ED2590}"/>
              </a:ext>
            </a:extLst>
          </p:cNvPr>
          <p:cNvSpPr txBox="1">
            <a:spLocks/>
          </p:cNvSpPr>
          <p:nvPr/>
        </p:nvSpPr>
        <p:spPr>
          <a:xfrm>
            <a:off x="354962" y="2144404"/>
            <a:ext cx="4015302" cy="2824253"/>
          </a:xfrm>
          <a:prstGeom prst="rect">
            <a:avLst/>
          </a:prstGeom>
        </p:spPr>
        <p:txBody>
          <a:bodyPr vert="horz" lIns="0" tIns="0" rIns="0" bIns="0" rtlCol="0" anchor="t" anchorCtr="0">
            <a:noAutofit/>
          </a:bodyPr>
          <a:lstStyle>
            <a:lvl1pPr marL="0" marR="0" indent="0" algn="l" defTabSz="821531" rtl="0" eaLnBrk="1" latinLnBrk="0" hangingPunct="1">
              <a:lnSpc>
                <a:spcPct val="100000"/>
              </a:lnSpc>
              <a:spcBef>
                <a:spcPts val="1200"/>
              </a:spcBef>
              <a:spcAft>
                <a:spcPts val="0"/>
              </a:spcAft>
              <a:buClrTx/>
              <a:buSzTx/>
              <a:buFontTx/>
              <a:buNone/>
              <a:tabLst/>
              <a:defRPr sz="2500" b="0" i="0" u="none" strike="noStrike" cap="none" spc="-50" baseline="0">
                <a:solidFill>
                  <a:srgbClr val="878686"/>
                </a:solidFill>
                <a:uFillTx/>
                <a:latin typeface="+mn-lt"/>
                <a:ea typeface="+mn-ea"/>
                <a:cs typeface="+mn-cs"/>
                <a:sym typeface="Molnlycke Din Light"/>
              </a:defRPr>
            </a:lvl1pPr>
            <a:lvl2pPr marL="0" marR="0" indent="0" algn="l" defTabSz="821531" rtl="0" eaLnBrk="1" latinLnBrk="0" hangingPunct="1">
              <a:lnSpc>
                <a:spcPct val="100000"/>
              </a:lnSpc>
              <a:spcBef>
                <a:spcPts val="1200"/>
              </a:spcBef>
              <a:spcAft>
                <a:spcPts val="0"/>
              </a:spcAft>
              <a:buClrTx/>
              <a:buSzTx/>
              <a:buFontTx/>
              <a:buNone/>
              <a:tabLst/>
              <a:defRPr sz="2200" b="0" i="0" u="none" strike="noStrike" cap="none" spc="-50" baseline="0">
                <a:solidFill>
                  <a:srgbClr val="878686"/>
                </a:solidFill>
                <a:uFillTx/>
                <a:latin typeface="+mn-lt"/>
                <a:ea typeface="+mn-ea"/>
                <a:cs typeface="+mn-cs"/>
                <a:sym typeface="Molnlycke Din Light"/>
              </a:defRPr>
            </a:lvl2pPr>
            <a:lvl3pPr marL="0" marR="0" indent="0" algn="l" defTabSz="821531" rtl="0" eaLnBrk="1" latinLnBrk="0" hangingPunct="1">
              <a:lnSpc>
                <a:spcPct val="100000"/>
              </a:lnSpc>
              <a:spcBef>
                <a:spcPts val="1200"/>
              </a:spcBef>
              <a:spcAft>
                <a:spcPts val="0"/>
              </a:spcAft>
              <a:buClrTx/>
              <a:buSzTx/>
              <a:buFontTx/>
              <a:buNone/>
              <a:tabLst/>
              <a:defRPr sz="1900" b="0" i="0" u="none" strike="noStrike" cap="none" spc="-50" baseline="0">
                <a:solidFill>
                  <a:srgbClr val="878686"/>
                </a:solidFill>
                <a:uFillTx/>
                <a:latin typeface="+mn-lt"/>
                <a:ea typeface="+mn-ea"/>
                <a:cs typeface="+mn-cs"/>
                <a:sym typeface="Molnlycke Din Light"/>
              </a:defRPr>
            </a:lvl3pPr>
            <a:lvl4pPr marL="0" marR="0" indent="0" algn="l" defTabSz="821531" rtl="0" eaLnBrk="1" latinLnBrk="0" hangingPunct="1">
              <a:lnSpc>
                <a:spcPct val="100000"/>
              </a:lnSpc>
              <a:spcBef>
                <a:spcPts val="1200"/>
              </a:spcBef>
              <a:spcAft>
                <a:spcPts val="0"/>
              </a:spcAft>
              <a:buClrTx/>
              <a:buSzTx/>
              <a:buFontTx/>
              <a:buNone/>
              <a:tabLst/>
              <a:defRPr sz="1600" b="0" i="0" u="none" strike="noStrike" cap="none" spc="-50" baseline="0">
                <a:solidFill>
                  <a:srgbClr val="878686"/>
                </a:solidFill>
                <a:uFillTx/>
                <a:latin typeface="+mn-lt"/>
                <a:ea typeface="+mn-ea"/>
                <a:cs typeface="+mn-cs"/>
                <a:sym typeface="Molnlycke Din Light"/>
              </a:defRPr>
            </a:lvl4pPr>
            <a:lvl5pPr marL="0" marR="0" indent="0" algn="l" defTabSz="821531" rtl="0" eaLnBrk="1" latinLnBrk="0" hangingPunct="1">
              <a:lnSpc>
                <a:spcPct val="100000"/>
              </a:lnSpc>
              <a:spcBef>
                <a:spcPts val="1200"/>
              </a:spcBef>
              <a:spcAft>
                <a:spcPts val="0"/>
              </a:spcAft>
              <a:buClrTx/>
              <a:buSzTx/>
              <a:buFontTx/>
              <a:buNone/>
              <a:tabLst/>
              <a:defRPr sz="1200" b="0" i="0" u="none" strike="noStrike" cap="none" spc="-50" baseline="0">
                <a:solidFill>
                  <a:srgbClr val="878686"/>
                </a:solidFill>
                <a:uFillTx/>
                <a:latin typeface="+mn-lt"/>
                <a:ea typeface="+mn-ea"/>
                <a:cs typeface="+mn-cs"/>
                <a:sym typeface="Molnlycke Din Light"/>
              </a:defRPr>
            </a:lvl5pPr>
            <a:lvl6pPr marL="0" marR="0" indent="0" algn="l" defTabSz="821531" rtl="0" eaLnBrk="1" latinLnBrk="0" hangingPunct="1">
              <a:lnSpc>
                <a:spcPct val="100000"/>
              </a:lnSpc>
              <a:spcBef>
                <a:spcPts val="4000"/>
              </a:spcBef>
              <a:spcAft>
                <a:spcPts val="0"/>
              </a:spcAft>
              <a:buClrTx/>
              <a:buSzTx/>
              <a:buFontTx/>
              <a:buNone/>
              <a:tabLst/>
              <a:defRPr sz="4400" b="0" i="0" u="none" strike="noStrike" cap="none" spc="0" baseline="0">
                <a:solidFill>
                  <a:srgbClr val="000000"/>
                </a:solidFill>
                <a:uFillTx/>
                <a:latin typeface="+mn-lt"/>
                <a:ea typeface="+mn-ea"/>
                <a:cs typeface="+mn-cs"/>
                <a:sym typeface="Molnlycke Din Light"/>
              </a:defRPr>
            </a:lvl6pPr>
            <a:lvl7pPr marL="0" marR="0" indent="0" algn="l" defTabSz="821531" rtl="0" eaLnBrk="1" latinLnBrk="0" hangingPunct="1">
              <a:lnSpc>
                <a:spcPct val="100000"/>
              </a:lnSpc>
              <a:spcBef>
                <a:spcPts val="4000"/>
              </a:spcBef>
              <a:spcAft>
                <a:spcPts val="0"/>
              </a:spcAft>
              <a:buClrTx/>
              <a:buSzTx/>
              <a:buFontTx/>
              <a:buNone/>
              <a:tabLst/>
              <a:defRPr sz="4400" b="0" i="0" u="none" strike="noStrike" cap="none" spc="0" baseline="0">
                <a:solidFill>
                  <a:srgbClr val="000000"/>
                </a:solidFill>
                <a:uFillTx/>
                <a:latin typeface="+mn-lt"/>
                <a:ea typeface="+mn-ea"/>
                <a:cs typeface="+mn-cs"/>
                <a:sym typeface="Molnlycke Din Light"/>
              </a:defRPr>
            </a:lvl7pPr>
            <a:lvl8pPr marL="0" marR="0" indent="0" algn="l" defTabSz="821531" rtl="0" eaLnBrk="1" latinLnBrk="0" hangingPunct="1">
              <a:lnSpc>
                <a:spcPct val="100000"/>
              </a:lnSpc>
              <a:spcBef>
                <a:spcPts val="4000"/>
              </a:spcBef>
              <a:spcAft>
                <a:spcPts val="0"/>
              </a:spcAft>
              <a:buClrTx/>
              <a:buSzTx/>
              <a:buFontTx/>
              <a:buNone/>
              <a:tabLst/>
              <a:defRPr sz="4400" b="0" i="0" u="none" strike="noStrike" cap="none" spc="0" baseline="0">
                <a:solidFill>
                  <a:srgbClr val="000000"/>
                </a:solidFill>
                <a:uFillTx/>
                <a:latin typeface="+mn-lt"/>
                <a:ea typeface="+mn-ea"/>
                <a:cs typeface="+mn-cs"/>
                <a:sym typeface="Molnlycke Din Light"/>
              </a:defRPr>
            </a:lvl8pPr>
            <a:lvl9pPr marL="0" marR="0" indent="0" algn="l" defTabSz="821531" rtl="0" eaLnBrk="1" latinLnBrk="0" hangingPunct="1">
              <a:lnSpc>
                <a:spcPct val="100000"/>
              </a:lnSpc>
              <a:spcBef>
                <a:spcPts val="4000"/>
              </a:spcBef>
              <a:spcAft>
                <a:spcPts val="0"/>
              </a:spcAft>
              <a:buClrTx/>
              <a:buSzTx/>
              <a:buFontTx/>
              <a:buNone/>
              <a:tabLst/>
              <a:defRPr sz="4400" b="0" i="0" u="none" strike="noStrike" cap="none" spc="0" baseline="0">
                <a:solidFill>
                  <a:srgbClr val="000000"/>
                </a:solidFill>
                <a:uFillTx/>
                <a:latin typeface="+mn-lt"/>
                <a:ea typeface="+mn-ea"/>
                <a:cs typeface="+mn-cs"/>
                <a:sym typeface="Molnlycke Din Light"/>
              </a:defRPr>
            </a:lvl9pPr>
          </a:lstStyle>
          <a:p>
            <a:pPr marL="342900" marR="0" lvl="0" indent="-342900" algn="l" defTabSz="745293" rtl="0" eaLnBrk="1" fontAlgn="auto" latinLnBrk="0" hangingPunct="1">
              <a:lnSpc>
                <a:spcPct val="95000"/>
              </a:lnSpc>
              <a:spcBef>
                <a:spcPts val="1089"/>
              </a:spcBef>
              <a:spcAft>
                <a:spcPts val="0"/>
              </a:spcAft>
              <a:buClr>
                <a:srgbClr val="000000"/>
              </a:buClr>
              <a:buSzTx/>
              <a:buFont typeface="Arial" panose="020B0604020202020204" pitchFamily="34" charset="0"/>
              <a:buChar char="•"/>
              <a:tabLst/>
              <a:defRPr/>
            </a:pPr>
            <a:r>
              <a:rPr kumimoji="0" lang="en-GB" sz="1800" b="1" i="0" u="none" strike="noStrike" kern="0" cap="none" spc="-45" normalizeH="0" baseline="0" noProof="0" dirty="0">
                <a:ln>
                  <a:noFill/>
                </a:ln>
                <a:solidFill>
                  <a:srgbClr val="000000"/>
                </a:solidFill>
                <a:effectLst/>
                <a:uLnTx/>
                <a:uFillTx/>
                <a:latin typeface="Arial" panose="020B0604020202020204"/>
                <a:ea typeface="+mn-ea"/>
                <a:cs typeface="+mn-cs"/>
                <a:sym typeface="Molnlycke Din Light"/>
              </a:rPr>
              <a:t>Facing…</a:t>
            </a:r>
          </a:p>
          <a:p>
            <a:pPr marL="285750" marR="0" lvl="0" indent="-285750" algn="l" defTabSz="821531"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Molnlycke Din Light"/>
              </a:rPr>
              <a:t>The estimate </a:t>
            </a:r>
            <a:r>
              <a:rPr kumimoji="0" lang="en-GB" sz="1800" b="1"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Molnlycke Din Light"/>
              </a:rPr>
              <a:t>cost</a:t>
            </a:r>
            <a:r>
              <a:rPr kumimoji="0" lang="en-GB" sz="18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Molnlycke Din Light"/>
              </a:rPr>
              <a:t> of SSIs in EU is between </a:t>
            </a:r>
            <a:r>
              <a:rPr kumimoji="0" lang="en-GB" sz="1800" b="1"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Molnlycke Din Light"/>
              </a:rPr>
              <a:t>€1.47 and  €19.1 billion</a:t>
            </a:r>
            <a:r>
              <a:rPr kumimoji="0" lang="en-GB" sz="1800" b="1" i="0" u="none" strike="noStrike" kern="1200" cap="none" spc="-5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Molnlycke Din Light"/>
              </a:rPr>
              <a:t>1</a:t>
            </a:r>
          </a:p>
          <a:p>
            <a:pPr marL="285750" marR="0" lvl="0" indent="-285750" algn="l" defTabSz="821531"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sz="1800" b="0" i="0" u="none" strike="noStrike" kern="1200" cap="none" spc="-5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Molnlycke Din Light"/>
              </a:rPr>
              <a:t> </a:t>
            </a:r>
            <a:r>
              <a:rPr kumimoji="0" lang="en-GB" sz="1800" b="0" i="0" u="none" strike="noStrike" kern="0" cap="none" spc="-4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Molnlycke Din Light"/>
              </a:rPr>
              <a:t>Delays in discharge with an average</a:t>
            </a:r>
            <a:br>
              <a:rPr kumimoji="0" lang="en-GB" sz="1800" b="1" i="0" u="none" strike="noStrike" kern="0" cap="none" spc="-4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Molnlycke Din Light"/>
              </a:rPr>
            </a:br>
            <a:r>
              <a:rPr kumimoji="0" lang="en-GB" sz="1800" b="1" i="0" u="none" strike="noStrike" kern="0" cap="none" spc="-4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Molnlycke Din Light"/>
              </a:rPr>
              <a:t>hospital stay of 6.5 days</a:t>
            </a:r>
            <a:r>
              <a:rPr kumimoji="0" lang="en-GB" sz="1800" b="1" i="0" u="none" strike="noStrike" kern="0" cap="none" spc="-45"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Molnlycke Din Light"/>
              </a:rPr>
              <a:t> </a:t>
            </a:r>
            <a:r>
              <a:rPr kumimoji="0" lang="en-GB" sz="1800" b="1" i="0" u="none" strike="noStrike" kern="0" cap="none" spc="-4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Molnlycke Din Light"/>
              </a:rPr>
              <a:t> in EU and 9.7 days in US</a:t>
            </a:r>
            <a:r>
              <a:rPr kumimoji="0" lang="en-GB" sz="1800" b="1" i="0" u="none" strike="noStrike" kern="0" cap="none" spc="-45"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Molnlycke Din Light"/>
              </a:rPr>
              <a:t>1</a:t>
            </a:r>
          </a:p>
          <a:p>
            <a:pPr marL="285750" marR="0" lvl="1" indent="-285750" algn="l" defTabSz="745293" rtl="0" eaLnBrk="1" fontAlgn="auto" latinLnBrk="0" hangingPunct="1">
              <a:lnSpc>
                <a:spcPct val="95000"/>
              </a:lnSpc>
              <a:spcBef>
                <a:spcPts val="544"/>
              </a:spcBef>
              <a:spcAft>
                <a:spcPts val="0"/>
              </a:spcAft>
              <a:buClr>
                <a:srgbClr val="000000"/>
              </a:buClr>
              <a:buSzTx/>
              <a:buFont typeface="Arial" panose="020B0604020202020204" pitchFamily="34" charset="0"/>
              <a:buChar char="•"/>
              <a:tabLst/>
              <a:defRPr/>
            </a:pPr>
            <a:r>
              <a:rPr kumimoji="0" lang="en-GB" sz="1800" b="0" i="0" u="none" strike="noStrike" kern="0" cap="none" spc="-45" normalizeH="0" baseline="0" noProof="0" dirty="0">
                <a:ln>
                  <a:noFill/>
                </a:ln>
                <a:solidFill>
                  <a:srgbClr val="000000"/>
                </a:solidFill>
                <a:effectLst/>
                <a:uLnTx/>
                <a:uFillTx/>
                <a:latin typeface="Arial" panose="020B0604020202020204"/>
                <a:ea typeface="+mn-ea"/>
                <a:cs typeface="+mn-cs"/>
                <a:sym typeface="Molnlycke Din Light"/>
              </a:rPr>
              <a:t>A negative impact on patient’s quality of life</a:t>
            </a:r>
          </a:p>
          <a:p>
            <a:pPr marL="285750" marR="0" lvl="1" indent="-285750" algn="l" defTabSz="745293" rtl="0" eaLnBrk="1" fontAlgn="auto" latinLnBrk="0" hangingPunct="1">
              <a:lnSpc>
                <a:spcPct val="95000"/>
              </a:lnSpc>
              <a:spcBef>
                <a:spcPts val="544"/>
              </a:spcBef>
              <a:spcAft>
                <a:spcPts val="0"/>
              </a:spcAft>
              <a:buClr>
                <a:srgbClr val="000000"/>
              </a:buClr>
              <a:buSzTx/>
              <a:buFont typeface="Arial" panose="020B0604020202020204" pitchFamily="34" charset="0"/>
              <a:buChar char="•"/>
              <a:tabLst/>
              <a:defRPr/>
            </a:pPr>
            <a:r>
              <a:rPr kumimoji="0" lang="en-GB" sz="1800" b="0" i="0" u="none" strike="noStrike" kern="0" cap="none" spc="-45" normalizeH="0" baseline="0" noProof="0" dirty="0">
                <a:ln>
                  <a:noFill/>
                </a:ln>
                <a:solidFill>
                  <a:srgbClr val="000000"/>
                </a:solidFill>
                <a:effectLst/>
                <a:uLnTx/>
                <a:uFillTx/>
                <a:latin typeface="Arial" panose="020B0604020202020204"/>
                <a:ea typeface="+mn-ea"/>
                <a:cs typeface="+mn-cs"/>
                <a:sym typeface="Molnlycke Din Light"/>
              </a:rPr>
              <a:t>To name just a few of the life-changing side effects</a:t>
            </a:r>
          </a:p>
        </p:txBody>
      </p:sp>
      <p:sp>
        <p:nvSpPr>
          <p:cNvPr id="8" name="Text Placeholder 7">
            <a:extLst>
              <a:ext uri="{FF2B5EF4-FFF2-40B4-BE49-F238E27FC236}">
                <a16:creationId xmlns:a16="http://schemas.microsoft.com/office/drawing/2014/main" id="{8905B526-4C6B-594D-A659-10E2684E576E}"/>
              </a:ext>
            </a:extLst>
          </p:cNvPr>
          <p:cNvSpPr>
            <a:spLocks noGrp="1"/>
          </p:cNvSpPr>
          <p:nvPr>
            <p:ph type="body" sz="quarter" idx="17"/>
          </p:nvPr>
        </p:nvSpPr>
        <p:spPr>
          <a:xfrm>
            <a:off x="353738" y="221137"/>
            <a:ext cx="8716566" cy="474675"/>
          </a:xfrm>
        </p:spPr>
        <p:txBody>
          <a:bodyPr>
            <a:normAutofit lnSpcReduction="10000"/>
          </a:bodyPr>
          <a:lstStyle/>
          <a:p>
            <a:pPr marL="0" indent="0">
              <a:buNone/>
            </a:pPr>
            <a:r>
              <a:rPr lang="en-GB" sz="2800" dirty="0">
                <a:solidFill>
                  <a:schemeClr val="accent1">
                    <a:lumMod val="50000"/>
                  </a:schemeClr>
                </a:solidFill>
                <a:latin typeface="Arial" panose="020B0604020202020204" pitchFamily="34" charset="0"/>
                <a:cs typeface="Arial" panose="020B0604020202020204" pitchFamily="34" charset="0"/>
              </a:rPr>
              <a:t>The problem: Surgical Site Infections (SSIs)</a:t>
            </a:r>
          </a:p>
          <a:p>
            <a:endParaRPr lang="en-GB" dirty="0"/>
          </a:p>
        </p:txBody>
      </p:sp>
      <p:sp>
        <p:nvSpPr>
          <p:cNvPr id="9" name="Content Placeholder 5">
            <a:extLst>
              <a:ext uri="{FF2B5EF4-FFF2-40B4-BE49-F238E27FC236}">
                <a16:creationId xmlns:a16="http://schemas.microsoft.com/office/drawing/2014/main" id="{7E3C5E4F-B176-0345-A965-A538BEECC01F}"/>
              </a:ext>
            </a:extLst>
          </p:cNvPr>
          <p:cNvSpPr>
            <a:spLocks noGrp="1"/>
          </p:cNvSpPr>
          <p:nvPr>
            <p:ph sz="quarter" idx="12"/>
          </p:nvPr>
        </p:nvSpPr>
        <p:spPr>
          <a:xfrm>
            <a:off x="6064444" y="4447680"/>
            <a:ext cx="1919629" cy="1424070"/>
          </a:xfrm>
          <a:solidFill>
            <a:schemeClr val="accent1">
              <a:lumMod val="50000"/>
            </a:schemeClr>
          </a:solidFill>
        </p:spPr>
        <p:txBody>
          <a:bodyPr>
            <a:normAutofit/>
          </a:bodyPr>
          <a:lstStyle/>
          <a:p>
            <a:r>
              <a:rPr lang="en-GB" sz="1900" b="1" dirty="0">
                <a:latin typeface="Arial" panose="020B0604020202020204" pitchFamily="34" charset="0"/>
                <a:cs typeface="Arial" panose="020B0604020202020204" pitchFamily="34" charset="0"/>
              </a:rPr>
              <a:t>11.8% avg. </a:t>
            </a:r>
            <a:r>
              <a:rPr lang="en-GB" sz="1900" dirty="0">
                <a:latin typeface="Arial" panose="020B0604020202020204" pitchFamily="34" charset="0"/>
                <a:cs typeface="Arial" panose="020B0604020202020204" pitchFamily="34" charset="0"/>
              </a:rPr>
              <a:t>of surgeries will result  in a SSI</a:t>
            </a:r>
            <a:r>
              <a:rPr lang="en-GB" sz="1900" baseline="30000" dirty="0">
                <a:latin typeface="Arial" panose="020B0604020202020204" pitchFamily="34" charset="0"/>
                <a:cs typeface="Arial" panose="020B0604020202020204" pitchFamily="34" charset="0"/>
              </a:rPr>
              <a:t>2</a:t>
            </a:r>
          </a:p>
        </p:txBody>
      </p:sp>
      <p:sp>
        <p:nvSpPr>
          <p:cNvPr id="2" name="Slide Number Placeholder 1">
            <a:extLst>
              <a:ext uri="{FF2B5EF4-FFF2-40B4-BE49-F238E27FC236}">
                <a16:creationId xmlns:a16="http://schemas.microsoft.com/office/drawing/2014/main" id="{D6EF2532-21D5-864C-8499-84849A57F4B1}"/>
              </a:ext>
            </a:extLst>
          </p:cNvPr>
          <p:cNvSpPr>
            <a:spLocks noGrp="1"/>
          </p:cNvSpPr>
          <p:nvPr>
            <p:ph type="sldNum" sz="quarter" idx="10"/>
          </p:nvPr>
        </p:nvSpPr>
        <p:spPr/>
        <p:txBody>
          <a:bodyPr/>
          <a:lstStyle/>
          <a:p>
            <a:pPr marL="0" marR="0" lvl="0" indent="0" algn="l" defTabSz="356995" rtl="0" eaLnBrk="1"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D1B75525-685C-E446-89B4-373CAD127EA8}"/>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7984073" y="3037532"/>
            <a:ext cx="1919628" cy="2834218"/>
          </a:xfrm>
          <a:prstGeom prst="rect">
            <a:avLst/>
          </a:prstGeom>
        </p:spPr>
      </p:pic>
      <p:sp>
        <p:nvSpPr>
          <p:cNvPr id="10" name="Content Placeholder 6">
            <a:extLst>
              <a:ext uri="{FF2B5EF4-FFF2-40B4-BE49-F238E27FC236}">
                <a16:creationId xmlns:a16="http://schemas.microsoft.com/office/drawing/2014/main" id="{A485A76E-54BC-3548-95D4-B5F01AFCF544}"/>
              </a:ext>
            </a:extLst>
          </p:cNvPr>
          <p:cNvSpPr>
            <a:spLocks noGrp="1"/>
          </p:cNvSpPr>
          <p:nvPr>
            <p:ph sz="quarter" idx="14"/>
          </p:nvPr>
        </p:nvSpPr>
        <p:spPr>
          <a:xfrm>
            <a:off x="7965999" y="3030571"/>
            <a:ext cx="1919629" cy="1424070"/>
          </a:xfrm>
          <a:solidFill>
            <a:schemeClr val="accent1">
              <a:lumMod val="50000"/>
            </a:schemeClr>
          </a:solidFill>
        </p:spPr>
        <p:txBody>
          <a:bodyPr>
            <a:normAutofit fontScale="92500" lnSpcReduction="10000"/>
          </a:bodyPr>
          <a:lstStyle/>
          <a:p>
            <a:pPr marL="228614" indent="-228614"/>
            <a:r>
              <a:rPr lang="en-GB" sz="2000" b="1" dirty="0">
                <a:latin typeface="Arial" panose="020B0604020202020204" pitchFamily="34" charset="0"/>
                <a:cs typeface="Arial" panose="020B0604020202020204" pitchFamily="34" charset="0"/>
              </a:rPr>
              <a:t>7% </a:t>
            </a:r>
            <a:r>
              <a:rPr lang="en-GB" sz="2000" dirty="0">
                <a:latin typeface="Arial" panose="020B0604020202020204" pitchFamily="34" charset="0"/>
                <a:cs typeface="Arial" panose="020B0604020202020204" pitchFamily="34" charset="0"/>
              </a:rPr>
              <a:t>patients in  high income countries will have a HAI</a:t>
            </a:r>
            <a:r>
              <a:rPr lang="en-GB" sz="2000" baseline="30000" dirty="0">
                <a:latin typeface="Arial" panose="020B0604020202020204" pitchFamily="34" charset="0"/>
                <a:cs typeface="Arial" panose="020B0604020202020204" pitchFamily="34" charset="0"/>
              </a:rPr>
              <a:t>2</a:t>
            </a:r>
            <a:r>
              <a:rPr lang="en-GB" sz="2000" dirty="0">
                <a:latin typeface="Arial" panose="020B0604020202020204" pitchFamily="34" charset="0"/>
                <a:cs typeface="Arial" panose="020B0604020202020204" pitchFamily="34" charset="0"/>
              </a:rPr>
              <a:t> </a:t>
            </a:r>
          </a:p>
        </p:txBody>
      </p:sp>
      <p:sp>
        <p:nvSpPr>
          <p:cNvPr id="11" name="Content Placeholder 7">
            <a:extLst>
              <a:ext uri="{FF2B5EF4-FFF2-40B4-BE49-F238E27FC236}">
                <a16:creationId xmlns:a16="http://schemas.microsoft.com/office/drawing/2014/main" id="{F551AF3A-D9B7-3E46-8E61-8EB01DE45355}"/>
              </a:ext>
            </a:extLst>
          </p:cNvPr>
          <p:cNvSpPr>
            <a:spLocks noGrp="1"/>
          </p:cNvSpPr>
          <p:nvPr>
            <p:ph sz="quarter" idx="15"/>
          </p:nvPr>
        </p:nvSpPr>
        <p:spPr>
          <a:xfrm>
            <a:off x="9903701" y="1607701"/>
            <a:ext cx="1939194" cy="1429831"/>
          </a:xfrm>
          <a:solidFill>
            <a:schemeClr val="accent1">
              <a:lumMod val="50000"/>
            </a:schemeClr>
          </a:solidFill>
        </p:spPr>
        <p:txBody>
          <a:bodyPr>
            <a:normAutofit/>
          </a:bodyPr>
          <a:lstStyle/>
          <a:p>
            <a:pPr marL="261274" indent="-261274"/>
            <a:r>
              <a:rPr lang="en-GB" sz="2000" b="1" dirty="0">
                <a:latin typeface="Arial" panose="020B0604020202020204" pitchFamily="34" charset="0"/>
                <a:cs typeface="Arial" panose="020B0604020202020204" pitchFamily="34" charset="0"/>
              </a:rPr>
              <a:t>10% </a:t>
            </a:r>
            <a:r>
              <a:rPr lang="en-GB" sz="2000" dirty="0">
                <a:latin typeface="Arial" panose="020B0604020202020204" pitchFamily="34" charset="0"/>
                <a:cs typeface="Arial" panose="020B0604020202020204" pitchFamily="34" charset="0"/>
              </a:rPr>
              <a:t>in lower income countries will have a HAI</a:t>
            </a:r>
            <a:r>
              <a:rPr lang="en-GB" sz="2000" baseline="30000" dirty="0">
                <a:latin typeface="Arial" panose="020B0604020202020204" pitchFamily="34" charset="0"/>
                <a:cs typeface="Arial" panose="020B0604020202020204" pitchFamily="34" charset="0"/>
              </a:rPr>
              <a:t>2</a:t>
            </a:r>
            <a:endParaRPr lang="en-GB" sz="20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55BF34F3-6831-CA4A-861E-A2C7B4D9817A}"/>
              </a:ext>
            </a:extLst>
          </p:cNvPr>
          <p:cNvSpPr/>
          <p:nvPr/>
        </p:nvSpPr>
        <p:spPr>
          <a:xfrm>
            <a:off x="95146" y="6389290"/>
            <a:ext cx="7888927" cy="338554"/>
          </a:xfrm>
          <a:prstGeom prst="rect">
            <a:avLst/>
          </a:prstGeom>
        </p:spPr>
        <p:txBody>
          <a:bodyPr wrap="square">
            <a:spAutoFit/>
          </a:bodyPr>
          <a:lstStyle/>
          <a:p>
            <a:pPr marL="207386" lvl="1" indent="-207386" defTabSz="356995" hangingPunct="0">
              <a:buFontTx/>
              <a:buAutoNum type="arabicPeriod"/>
              <a:defRPr/>
            </a:pPr>
            <a:r>
              <a:rPr lang="en-GB" sz="800" dirty="0">
                <a:solidFill>
                  <a:srgbClr val="000000"/>
                </a:solidFill>
                <a:latin typeface="Arial" panose="020B0604020202020204" pitchFamily="34" charset="0"/>
                <a:cs typeface="Arial" panose="020B0604020202020204" pitchFamily="34" charset="0"/>
                <a:hlinkClick r:id="rId3"/>
              </a:rPr>
              <a:t>https://www.ncbi.nlm.nih.gov/books/NBK536426/</a:t>
            </a:r>
            <a:endParaRPr lang="en-GB" sz="800" dirty="0">
              <a:solidFill>
                <a:srgbClr val="000000"/>
              </a:solidFill>
              <a:latin typeface="Arial" panose="020B0604020202020204" pitchFamily="34" charset="0"/>
              <a:cs typeface="Arial" panose="020B0604020202020204" pitchFamily="34" charset="0"/>
            </a:endParaRPr>
          </a:p>
          <a:p>
            <a:pPr marL="207386" lvl="1" indent="-207386" defTabSz="356995" hangingPunct="0">
              <a:buFontTx/>
              <a:buAutoNum type="arabicPeriod"/>
              <a:defRPr/>
            </a:pPr>
            <a:r>
              <a:rPr lang="en-GB" sz="800" kern="0" dirty="0">
                <a:solidFill>
                  <a:srgbClr val="000000"/>
                </a:solidFill>
                <a:latin typeface="Arial" panose="020B0604020202020204" pitchFamily="34" charset="0"/>
                <a:cs typeface="Arial" panose="020B0604020202020204" pitchFamily="34" charset="0"/>
                <a:sym typeface="Molnlycke Din Light"/>
              </a:rPr>
              <a:t>https://www.who.int/gpsc/country_work/gpsc_ccisc_fact_sheet_en.pdf</a:t>
            </a:r>
            <a:endParaRPr kumimoji="0" lang="en-GB" sz="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Molnlycke Din Light"/>
            </a:endParaRPr>
          </a:p>
        </p:txBody>
      </p:sp>
      <p:sp>
        <p:nvSpPr>
          <p:cNvPr id="3" name="Rectangle 2">
            <a:extLst>
              <a:ext uri="{FF2B5EF4-FFF2-40B4-BE49-F238E27FC236}">
                <a16:creationId xmlns:a16="http://schemas.microsoft.com/office/drawing/2014/main" id="{C11074F3-2145-4D2B-85C3-0C3756B13DDA}"/>
              </a:ext>
            </a:extLst>
          </p:cNvPr>
          <p:cNvSpPr/>
          <p:nvPr/>
        </p:nvSpPr>
        <p:spPr>
          <a:xfrm>
            <a:off x="364101" y="885770"/>
            <a:ext cx="5710820" cy="49859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 infection that occurs after invasive surgery in the location where the surgery took place and the second most frequent type of HAI in EU</a:t>
            </a:r>
            <a:r>
              <a:rPr kumimoji="0" lang="en-GB"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71EE180E-AF87-445C-BB4F-59FC34A146BD}"/>
              </a:ext>
            </a:extLst>
          </p:cNvPr>
          <p:cNvPicPr>
            <a:picLocks noChangeAspect="1"/>
          </p:cNvPicPr>
          <p:nvPr/>
        </p:nvPicPr>
        <p:blipFill rotWithShape="1">
          <a:blip r:embed="rId4"/>
          <a:srcRect l="5600" r="7919"/>
          <a:stretch/>
        </p:blipFill>
        <p:spPr>
          <a:xfrm>
            <a:off x="9885627" y="3030571"/>
            <a:ext cx="1957267" cy="1417109"/>
          </a:xfrm>
          <a:prstGeom prst="rect">
            <a:avLst/>
          </a:prstGeom>
        </p:spPr>
      </p:pic>
      <p:pic>
        <p:nvPicPr>
          <p:cNvPr id="14" name="Picture 13">
            <a:extLst>
              <a:ext uri="{FF2B5EF4-FFF2-40B4-BE49-F238E27FC236}">
                <a16:creationId xmlns:a16="http://schemas.microsoft.com/office/drawing/2014/main" id="{7CC1BAC7-7337-4270-A202-5A6323408678}"/>
              </a:ext>
            </a:extLst>
          </p:cNvPr>
          <p:cNvPicPr>
            <a:picLocks noChangeAspect="1"/>
          </p:cNvPicPr>
          <p:nvPr/>
        </p:nvPicPr>
        <p:blipFill rotWithShape="1">
          <a:blip r:embed="rId5"/>
          <a:srcRect l="4903" r="4894"/>
          <a:stretch/>
        </p:blipFill>
        <p:spPr>
          <a:xfrm>
            <a:off x="9894665" y="4454641"/>
            <a:ext cx="1957266" cy="1424070"/>
          </a:xfrm>
          <a:prstGeom prst="rect">
            <a:avLst/>
          </a:prstGeom>
        </p:spPr>
      </p:pic>
    </p:spTree>
    <p:extLst>
      <p:ext uri="{BB962C8B-B14F-4D97-AF65-F5344CB8AC3E}">
        <p14:creationId xmlns:p14="http://schemas.microsoft.com/office/powerpoint/2010/main" val="411754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bg/>
                                          </p:spTgt>
                                        </p:tgtEl>
                                        <p:attrNameLst>
                                          <p:attrName>style.visibility</p:attrName>
                                        </p:attrNameLst>
                                      </p:cBhvr>
                                      <p:to>
                                        <p:strVal val="visible"/>
                                      </p:to>
                                    </p:set>
                                    <p:anim calcmode="lin" valueType="num">
                                      <p:cBhvr additive="base">
                                        <p:cTn id="21"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bg/>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bg/>
                                          </p:spTgt>
                                        </p:tgtEl>
                                        <p:attrNameLst>
                                          <p:attrName>style.visibility</p:attrName>
                                        </p:attrNameLst>
                                      </p:cBhvr>
                                      <p:to>
                                        <p:strVal val="visible"/>
                                      </p:to>
                                    </p:set>
                                    <p:anim calcmode="lin" valueType="num">
                                      <p:cBhvr additive="base">
                                        <p:cTn id="29"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bg/>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 calcmode="lin" valueType="num">
                                      <p:cBhvr additive="base">
                                        <p:cTn id="3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build="p" animBg="1"/>
      <p:bldP spid="10" grpId="0" build="p" animBg="1"/>
      <p:bldP spid="11"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ktangel 40">
            <a:extLst>
              <a:ext uri="{FF2B5EF4-FFF2-40B4-BE49-F238E27FC236}">
                <a16:creationId xmlns:a16="http://schemas.microsoft.com/office/drawing/2014/main" id="{BB956470-790C-C84D-BE7A-71798AB94B60}"/>
              </a:ext>
            </a:extLst>
          </p:cNvPr>
          <p:cNvSpPr/>
          <p:nvPr/>
        </p:nvSpPr>
        <p:spPr>
          <a:xfrm>
            <a:off x="0" y="-123291"/>
            <a:ext cx="12192000" cy="60276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sv-SE" sz="2400">
              <a:solidFill>
                <a:srgbClr val="FFFFFF"/>
              </a:solidFill>
              <a:latin typeface="Arial" panose="020B0604020202020204"/>
            </a:endParaRPr>
          </a:p>
        </p:txBody>
      </p:sp>
      <p:sp>
        <p:nvSpPr>
          <p:cNvPr id="5" name="Title 4"/>
          <p:cNvSpPr>
            <a:spLocks noGrp="1"/>
          </p:cNvSpPr>
          <p:nvPr>
            <p:ph type="title" idx="4294967295"/>
          </p:nvPr>
        </p:nvSpPr>
        <p:spPr>
          <a:xfrm>
            <a:off x="629148" y="1954185"/>
            <a:ext cx="10550525" cy="831850"/>
          </a:xfrm>
        </p:spPr>
        <p:txBody>
          <a:bodyPr/>
          <a:lstStyle/>
          <a:p>
            <a:pPr algn="ctr" defTabSz="914354">
              <a:lnSpc>
                <a:spcPct val="100000"/>
              </a:lnSpc>
              <a:spcBef>
                <a:spcPts val="400"/>
              </a:spcBef>
              <a:defRPr/>
            </a:pPr>
            <a:r>
              <a:rPr lang="en-US" dirty="0">
                <a:solidFill>
                  <a:srgbClr val="FFFFFF"/>
                </a:solidFill>
                <a:latin typeface="Arial" panose="020B0604020202020204" pitchFamily="34" charset="0"/>
                <a:cs typeface="Arial" panose="020B0604020202020204" pitchFamily="34" charset="0"/>
              </a:rPr>
              <a:t>                                                </a:t>
            </a:r>
            <a:r>
              <a:rPr lang="en-US" b="1" dirty="0">
                <a:solidFill>
                  <a:srgbClr val="FFFFFF"/>
                </a:solidFill>
                <a:latin typeface="Arial" panose="020B0604020202020204" pitchFamily="34" charset="0"/>
                <a:cs typeface="Arial" panose="020B0604020202020204" pitchFamily="34" charset="0"/>
              </a:rPr>
              <a:t>                                             </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    </a:t>
            </a:r>
            <a:r>
              <a:rPr lang="en-US" b="1" dirty="0" err="1">
                <a:solidFill>
                  <a:srgbClr val="FFFFFF"/>
                </a:solidFill>
                <a:latin typeface="Arial" panose="020B0604020202020204" pitchFamily="34" charset="0"/>
                <a:cs typeface="Arial" panose="020B0604020202020204" pitchFamily="34" charset="0"/>
              </a:rPr>
              <a:t>Hibiwash</a:t>
            </a:r>
            <a:r>
              <a:rPr lang="en-US" b="1" baseline="30000" dirty="0">
                <a:solidFill>
                  <a:srgbClr val="FFFFFF"/>
                </a:solidFill>
                <a:latin typeface="Arial" panose="020B0604020202020204" pitchFamily="34" charset="0"/>
                <a:cs typeface="Arial" panose="020B0604020202020204" pitchFamily="34" charset="0"/>
              </a:rPr>
              <a:t>®  </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   &amp; Chlorhexidine Gluconate</a:t>
            </a:r>
            <a:endParaRPr lang="en-US" b="1" baseline="300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5797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bottle of body lotion&#10;&#10;Description automatically generated">
            <a:extLst>
              <a:ext uri="{FF2B5EF4-FFF2-40B4-BE49-F238E27FC236}">
                <a16:creationId xmlns:a16="http://schemas.microsoft.com/office/drawing/2014/main" id="{077429DD-CBF3-FC4D-F834-75C28118C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0927" y="-1"/>
            <a:ext cx="4241074" cy="5964349"/>
          </a:xfrm>
          <a:prstGeom prst="rect">
            <a:avLst/>
          </a:prstGeom>
        </p:spPr>
      </p:pic>
      <p:pic>
        <p:nvPicPr>
          <p:cNvPr id="6" name="Picture 5" descr="A collage of images of a sphere and a ball&#10;&#10;Description automatically generated with medium confidence">
            <a:extLst>
              <a:ext uri="{FF2B5EF4-FFF2-40B4-BE49-F238E27FC236}">
                <a16:creationId xmlns:a16="http://schemas.microsoft.com/office/drawing/2014/main" id="{4E102E5D-22C1-2BEF-0F11-2F4501E70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83" y="1849909"/>
            <a:ext cx="8050310" cy="2941047"/>
          </a:xfrm>
          <a:prstGeom prst="rect">
            <a:avLst/>
          </a:prstGeom>
        </p:spPr>
      </p:pic>
      <p:sp>
        <p:nvSpPr>
          <p:cNvPr id="2" name="Rubrik 1">
            <a:extLst>
              <a:ext uri="{FF2B5EF4-FFF2-40B4-BE49-F238E27FC236}">
                <a16:creationId xmlns:a16="http://schemas.microsoft.com/office/drawing/2014/main" id="{6B66F922-D421-1D42-8F9C-740B97C73C48}"/>
              </a:ext>
            </a:extLst>
          </p:cNvPr>
          <p:cNvSpPr>
            <a:spLocks noGrp="1"/>
          </p:cNvSpPr>
          <p:nvPr>
            <p:ph type="title" idx="4294967295"/>
          </p:nvPr>
        </p:nvSpPr>
        <p:spPr>
          <a:xfrm>
            <a:off x="584310" y="393248"/>
            <a:ext cx="8460455" cy="1063412"/>
          </a:xfrm>
        </p:spPr>
        <p:txBody>
          <a:bodyPr anchor="t">
            <a:normAutofit/>
          </a:bodyPr>
          <a:lstStyle/>
          <a:p>
            <a:r>
              <a:rPr lang="en-GB" sz="2800" b="0">
                <a:solidFill>
                  <a:srgbClr val="0067A5"/>
                </a:solidFill>
              </a:rPr>
              <a:t>Chlorhexidine gluconate – how does it work?</a:t>
            </a:r>
            <a:endParaRPr lang="sv-SE" sz="2800">
              <a:solidFill>
                <a:srgbClr val="0067A5"/>
              </a:solidFill>
            </a:endParaRPr>
          </a:p>
        </p:txBody>
      </p:sp>
    </p:spTree>
    <p:extLst>
      <p:ext uri="{BB962C8B-B14F-4D97-AF65-F5344CB8AC3E}">
        <p14:creationId xmlns:p14="http://schemas.microsoft.com/office/powerpoint/2010/main" val="1349198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C07863-9A97-4A5B-958E-24B397BC6E3F}"/>
              </a:ext>
            </a:extLst>
          </p:cNvPr>
          <p:cNvSpPr/>
          <p:nvPr/>
        </p:nvSpPr>
        <p:spPr>
          <a:xfrm>
            <a:off x="331007" y="1085908"/>
            <a:ext cx="8713411" cy="1785104"/>
          </a:xfrm>
          <a:prstGeom prst="rect">
            <a:avLst/>
          </a:prstGeom>
        </p:spPr>
        <p:txBody>
          <a:bodyPr wrap="none">
            <a:spAutoFit/>
          </a:bodyPr>
          <a:lstStyle/>
          <a:p>
            <a:pPr marL="285750" marR="0" lvl="0" indent="-285750" algn="l" defTabSz="1219170" rtl="0" eaLnBrk="0" fontAlgn="base" latinLnBrk="0" hangingPunct="0">
              <a:lnSpc>
                <a:spcPct val="100000"/>
              </a:lnSpc>
              <a:spcBef>
                <a:spcPct val="0"/>
              </a:spcBef>
              <a:spcAft>
                <a:spcPct val="0"/>
              </a:spcAft>
              <a:buClr>
                <a:srgbClr val="00526D"/>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55555A"/>
                </a:solidFill>
                <a:effectLst/>
                <a:uLnTx/>
                <a:uFillTx/>
                <a:latin typeface="Arial" panose="020B0604020202020204" pitchFamily="34" charset="0"/>
                <a:ea typeface="+mn-ea"/>
                <a:cs typeface="Arial" panose="020B0604020202020204" pitchFamily="34" charset="0"/>
              </a:rPr>
              <a:t>Antimicrobial skin cleanser (4% w/v chlorhexidine gluconate)</a:t>
            </a:r>
          </a:p>
          <a:p>
            <a:pPr marL="285750" marR="0" lvl="0" indent="-285750" algn="l" defTabSz="1219170" rtl="0" eaLnBrk="0" fontAlgn="base" latinLnBrk="0" hangingPunct="0">
              <a:lnSpc>
                <a:spcPct val="100000"/>
              </a:lnSpc>
              <a:spcBef>
                <a:spcPct val="0"/>
              </a:spcBef>
              <a:spcAft>
                <a:spcPct val="0"/>
              </a:spcAft>
              <a:buClr>
                <a:srgbClr val="00526D"/>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55555A"/>
                </a:solidFill>
                <a:effectLst/>
                <a:uLnTx/>
                <a:uFillTx/>
                <a:latin typeface="Arial" panose="020B0604020202020204" pitchFamily="34" charset="0"/>
                <a:ea typeface="+mn-ea"/>
                <a:cs typeface="Arial" panose="020B0604020202020204" pitchFamily="34" charset="0"/>
              </a:rPr>
              <a:t>No colour, no fragrances, no traces of soya oil, more sustainable, increase compliance</a:t>
            </a:r>
            <a:endParaRPr kumimoji="0" lang="en-GB" sz="1400" b="0" i="0" u="none" strike="noStrike" kern="1200" cap="none" spc="0" normalizeH="0" baseline="30000" noProof="0" dirty="0">
              <a:ln>
                <a:noFill/>
              </a:ln>
              <a:solidFill>
                <a:srgbClr val="55555A"/>
              </a:solidFill>
              <a:effectLst/>
              <a:uLnTx/>
              <a:uFillTx/>
              <a:latin typeface="Arial" panose="020B0604020202020204" pitchFamily="34" charset="0"/>
              <a:ea typeface="+mn-ea"/>
              <a:cs typeface="Arial" panose="020B0604020202020204" pitchFamily="34" charset="0"/>
            </a:endParaRPr>
          </a:p>
          <a:p>
            <a:pPr marL="285750" marR="0" lvl="0" indent="-285750" algn="l" defTabSz="1219170" rtl="0" eaLnBrk="0" fontAlgn="base" latinLnBrk="0" hangingPunct="0">
              <a:lnSpc>
                <a:spcPct val="100000"/>
              </a:lnSpc>
              <a:spcBef>
                <a:spcPct val="0"/>
              </a:spcBef>
              <a:spcAft>
                <a:spcPct val="0"/>
              </a:spcAft>
              <a:buClr>
                <a:srgbClr val="00526D"/>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55555A"/>
                </a:solidFill>
                <a:effectLst/>
                <a:uLnTx/>
                <a:uFillTx/>
                <a:latin typeface="Arial" panose="020B0604020202020204" pitchFamily="34" charset="0"/>
                <a:ea typeface="+mn-ea"/>
                <a:cs typeface="Arial" panose="020B0604020202020204" pitchFamily="34" charset="0"/>
              </a:rPr>
              <a:t>Contains emollients and it is gentle on the skin, promoting the importance of skin’s integrity</a:t>
            </a:r>
          </a:p>
          <a:p>
            <a:pPr marL="285750" marR="0" lvl="0" indent="-285750" algn="l" defTabSz="1219170" rtl="0" eaLnBrk="0" fontAlgn="base" latinLnBrk="0" hangingPunct="0">
              <a:lnSpc>
                <a:spcPct val="100000"/>
              </a:lnSpc>
              <a:spcBef>
                <a:spcPct val="0"/>
              </a:spcBef>
              <a:spcAft>
                <a:spcPct val="0"/>
              </a:spcAft>
              <a:buClr>
                <a:srgbClr val="00526D"/>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55555A"/>
                </a:solidFill>
                <a:effectLst/>
                <a:uLnTx/>
                <a:uFillTx/>
                <a:latin typeface="Arial" panose="020B0604020202020204" pitchFamily="34" charset="0"/>
                <a:ea typeface="+mn-ea"/>
                <a:cs typeface="Arial" panose="020B0604020202020204" pitchFamily="34" charset="0"/>
              </a:rPr>
              <a:t>Registered as Pharma</a:t>
            </a:r>
          </a:p>
          <a:p>
            <a:pPr marL="285750" marR="0" lvl="0" indent="-285750" algn="l" defTabSz="1219170" rtl="0" eaLnBrk="0" fontAlgn="base" latinLnBrk="0" hangingPunct="0">
              <a:lnSpc>
                <a:spcPct val="100000"/>
              </a:lnSpc>
              <a:spcBef>
                <a:spcPct val="0"/>
              </a:spcBef>
              <a:spcAft>
                <a:spcPct val="0"/>
              </a:spcAft>
              <a:buClr>
                <a:srgbClr val="00526D"/>
              </a:buClr>
              <a:buSzTx/>
              <a:buFont typeface="Arial" panose="020B0604020202020204" pitchFamily="34" charset="0"/>
              <a:buChar char="•"/>
              <a:tabLst/>
              <a:defRPr/>
            </a:pPr>
            <a:r>
              <a:rPr lang="en-GB" sz="1600" dirty="0">
                <a:solidFill>
                  <a:srgbClr val="55555A"/>
                </a:solidFill>
                <a:latin typeface="Arial" panose="020B0604020202020204" pitchFamily="34" charset="0"/>
                <a:cs typeface="Arial" panose="020B0604020202020204" pitchFamily="34" charset="0"/>
              </a:rPr>
              <a:t>Claims: </a:t>
            </a:r>
            <a:r>
              <a:rPr kumimoji="0" lang="en-GB" sz="1600" b="0" i="0" u="none" strike="noStrike" kern="1200" cap="none" spc="0" normalizeH="0" baseline="0" noProof="0" dirty="0" err="1">
                <a:ln>
                  <a:noFill/>
                </a:ln>
                <a:solidFill>
                  <a:srgbClr val="55555A"/>
                </a:solidFill>
                <a:effectLst/>
                <a:uLnTx/>
                <a:uFillTx/>
                <a:latin typeface="Arial" panose="020B0604020202020204" pitchFamily="34" charset="0"/>
                <a:ea typeface="+mn-ea"/>
                <a:cs typeface="Arial" panose="020B0604020202020204" pitchFamily="34" charset="0"/>
              </a:rPr>
              <a:t>pHEur</a:t>
            </a:r>
            <a:r>
              <a:rPr kumimoji="0" lang="en-GB" sz="1600" b="0" i="0" u="none" strike="noStrike" kern="1200" cap="none" spc="0" normalizeH="0" baseline="0" noProof="0" dirty="0">
                <a:ln>
                  <a:noFill/>
                </a:ln>
                <a:solidFill>
                  <a:srgbClr val="55555A"/>
                </a:solidFill>
                <a:effectLst/>
                <a:uLnTx/>
                <a:uFillTx/>
                <a:latin typeface="Arial" panose="020B0604020202020204" pitchFamily="34" charset="0"/>
                <a:ea typeface="+mn-ea"/>
                <a:cs typeface="Arial" panose="020B0604020202020204" pitchFamily="34" charset="0"/>
              </a:rPr>
              <a:t> 5.1.11. ( bactericidal and </a:t>
            </a:r>
            <a:r>
              <a:rPr kumimoji="0" lang="en-GB" sz="1600" b="0" i="0" u="none" strike="noStrike" kern="1200" cap="none" spc="0" normalizeH="0" baseline="0" noProof="0" dirty="0" err="1">
                <a:ln>
                  <a:noFill/>
                </a:ln>
                <a:solidFill>
                  <a:srgbClr val="55555A"/>
                </a:solidFill>
                <a:effectLst/>
                <a:uLnTx/>
                <a:uFillTx/>
                <a:latin typeface="Arial" panose="020B0604020202020204" pitchFamily="34" charset="0"/>
                <a:ea typeface="+mn-ea"/>
                <a:cs typeface="Arial" panose="020B0604020202020204" pitchFamily="34" charset="0"/>
              </a:rPr>
              <a:t>yeasticidal</a:t>
            </a:r>
            <a:r>
              <a:rPr kumimoji="0" lang="en-GB" sz="1600" b="0" i="0" u="none" strike="noStrike" kern="1200" cap="none" spc="0" normalizeH="0" baseline="0" noProof="0" dirty="0">
                <a:ln>
                  <a:noFill/>
                </a:ln>
                <a:solidFill>
                  <a:srgbClr val="55555A"/>
                </a:solidFill>
                <a:effectLst/>
                <a:uLnTx/>
                <a:uFillTx/>
                <a:latin typeface="Arial" panose="020B0604020202020204" pitchFamily="34" charset="0"/>
                <a:ea typeface="+mn-ea"/>
                <a:cs typeface="Arial" panose="020B0604020202020204" pitchFamily="34" charset="0"/>
              </a:rPr>
              <a:t>) the European pharmacopoeia </a:t>
            </a:r>
          </a:p>
          <a:p>
            <a:pPr marL="285750" marR="0" lvl="0" indent="-285750" algn="l" defTabSz="1219170" rtl="0" eaLnBrk="0" fontAlgn="base" latinLnBrk="0" hangingPunct="0">
              <a:lnSpc>
                <a:spcPct val="100000"/>
              </a:lnSpc>
              <a:spcBef>
                <a:spcPct val="0"/>
              </a:spcBef>
              <a:spcAft>
                <a:spcPct val="0"/>
              </a:spcAft>
              <a:buClr>
                <a:srgbClr val="00526D"/>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55555A"/>
                </a:solidFill>
                <a:effectLst/>
                <a:uLnTx/>
                <a:uFillTx/>
                <a:latin typeface="Arial" panose="020B0604020202020204" pitchFamily="34" charset="0"/>
                <a:ea typeface="+mn-ea"/>
                <a:cs typeface="Arial" panose="020B0604020202020204" pitchFamily="34" charset="0"/>
              </a:rPr>
              <a:t>primary source for quality control standards </a:t>
            </a:r>
          </a:p>
          <a:p>
            <a:pPr marL="285750" marR="0" lvl="0" indent="-285750" algn="l" defTabSz="1219170" rtl="0" eaLnBrk="0" fontAlgn="base" latinLnBrk="0" hangingPunct="0">
              <a:lnSpc>
                <a:spcPct val="100000"/>
              </a:lnSpc>
              <a:spcBef>
                <a:spcPct val="0"/>
              </a:spcBef>
              <a:spcAft>
                <a:spcPct val="0"/>
              </a:spcAft>
              <a:buClr>
                <a:srgbClr val="00B935"/>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55555A"/>
              </a:solidFill>
              <a:effectLst/>
              <a:uLnTx/>
              <a:uFillTx/>
              <a:latin typeface="Calibri" panose="020F0502020204030204"/>
              <a:ea typeface="+mn-ea"/>
              <a:cs typeface="Arial" panose="020B0604020202020204" pitchFamily="34" charset="0"/>
            </a:endParaRPr>
          </a:p>
        </p:txBody>
      </p:sp>
      <p:pic>
        <p:nvPicPr>
          <p:cNvPr id="11" name="Picture 10" descr="Dispenser Pump Hibiscrub/Hibi /Videne (500ml Dispenser) - Medical Products">
            <a:extLst>
              <a:ext uri="{FF2B5EF4-FFF2-40B4-BE49-F238E27FC236}">
                <a16:creationId xmlns:a16="http://schemas.microsoft.com/office/drawing/2014/main" id="{717D2B5F-5373-4DF2-A068-4287428B9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0130" y="2955152"/>
            <a:ext cx="1722775" cy="15388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and black logo&#10;&#10;Description automatically generated">
            <a:extLst>
              <a:ext uri="{FF2B5EF4-FFF2-40B4-BE49-F238E27FC236}">
                <a16:creationId xmlns:a16="http://schemas.microsoft.com/office/drawing/2014/main" id="{E578B44A-7B7A-AC38-F4EE-F4E97EA22D49}"/>
              </a:ext>
            </a:extLst>
          </p:cNvPr>
          <p:cNvPicPr>
            <a:picLocks noChangeAspect="1"/>
          </p:cNvPicPr>
          <p:nvPr/>
        </p:nvPicPr>
        <p:blipFill>
          <a:blip r:embed="rId4"/>
          <a:stretch>
            <a:fillRect/>
          </a:stretch>
        </p:blipFill>
        <p:spPr>
          <a:xfrm>
            <a:off x="331007" y="198529"/>
            <a:ext cx="3010790" cy="739046"/>
          </a:xfrm>
          <a:prstGeom prst="rect">
            <a:avLst/>
          </a:prstGeom>
        </p:spPr>
      </p:pic>
      <p:graphicFrame>
        <p:nvGraphicFramePr>
          <p:cNvPr id="6" name="Table 5">
            <a:extLst>
              <a:ext uri="{FF2B5EF4-FFF2-40B4-BE49-F238E27FC236}">
                <a16:creationId xmlns:a16="http://schemas.microsoft.com/office/drawing/2014/main" id="{56F3AAA6-E587-D0BA-84FC-1FA3064D8897}"/>
              </a:ext>
            </a:extLst>
          </p:cNvPr>
          <p:cNvGraphicFramePr>
            <a:graphicFrameLocks noGrp="1"/>
          </p:cNvGraphicFramePr>
          <p:nvPr>
            <p:extLst>
              <p:ext uri="{D42A27DB-BD31-4B8C-83A1-F6EECF244321}">
                <p14:modId xmlns:p14="http://schemas.microsoft.com/office/powerpoint/2010/main" val="541813312"/>
              </p:ext>
            </p:extLst>
          </p:nvPr>
        </p:nvGraphicFramePr>
        <p:xfrm>
          <a:off x="331007" y="2771056"/>
          <a:ext cx="7790529" cy="2094809"/>
        </p:xfrm>
        <a:graphic>
          <a:graphicData uri="http://schemas.openxmlformats.org/drawingml/2006/table">
            <a:tbl>
              <a:tblPr firstRow="1" bandRow="1">
                <a:tableStyleId>{5C22544A-7EE6-4342-B048-85BDC9FD1C3A}</a:tableStyleId>
              </a:tblPr>
              <a:tblGrid>
                <a:gridCol w="2513029">
                  <a:extLst>
                    <a:ext uri="{9D8B030D-6E8A-4147-A177-3AD203B41FA5}">
                      <a16:colId xmlns:a16="http://schemas.microsoft.com/office/drawing/2014/main" val="3562482944"/>
                    </a:ext>
                  </a:extLst>
                </a:gridCol>
                <a:gridCol w="2824206">
                  <a:extLst>
                    <a:ext uri="{9D8B030D-6E8A-4147-A177-3AD203B41FA5}">
                      <a16:colId xmlns:a16="http://schemas.microsoft.com/office/drawing/2014/main" val="1080950803"/>
                    </a:ext>
                  </a:extLst>
                </a:gridCol>
                <a:gridCol w="2453294">
                  <a:extLst>
                    <a:ext uri="{9D8B030D-6E8A-4147-A177-3AD203B41FA5}">
                      <a16:colId xmlns:a16="http://schemas.microsoft.com/office/drawing/2014/main" val="3194396178"/>
                    </a:ext>
                  </a:extLst>
                </a:gridCol>
              </a:tblGrid>
              <a:tr h="954549">
                <a:tc>
                  <a:txBody>
                    <a:bodyPr/>
                    <a:lstStyle/>
                    <a:p>
                      <a:pPr algn="ctr"/>
                      <a:r>
                        <a:rPr lang="en-GB" sz="1600" kern="1200" dirty="0">
                          <a:effectLst/>
                          <a:latin typeface="Arial" panose="020B0604020202020204" pitchFamily="34" charset="0"/>
                          <a:cs typeface="Arial" panose="020B0604020202020204" pitchFamily="34" charset="0"/>
                        </a:rPr>
                        <a:t>Country</a:t>
                      </a:r>
                      <a:endParaRPr lang="en-GB" sz="16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accent6">
                        <a:lumMod val="50000"/>
                      </a:schemeClr>
                    </a:solidFill>
                  </a:tcPr>
                </a:tc>
                <a:tc>
                  <a:txBody>
                    <a:bodyPr/>
                    <a:lstStyle/>
                    <a:p>
                      <a:pPr algn="ctr"/>
                      <a:r>
                        <a:rPr lang="en-GB" sz="1600" kern="1200" dirty="0">
                          <a:effectLst/>
                          <a:latin typeface="Arial" panose="020B0604020202020204" pitchFamily="34" charset="0"/>
                          <a:cs typeface="Arial" panose="020B0604020202020204" pitchFamily="34" charset="0"/>
                        </a:rPr>
                        <a:t>Product name</a:t>
                      </a:r>
                      <a:endParaRPr lang="en-GB" sz="16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accent6">
                        <a:lumMod val="50000"/>
                      </a:schemeClr>
                    </a:solidFill>
                  </a:tcPr>
                </a:tc>
                <a:tc>
                  <a:txBody>
                    <a:bodyPr/>
                    <a:lstStyle/>
                    <a:p>
                      <a:pPr algn="ctr"/>
                      <a:r>
                        <a:rPr lang="en-GB" sz="1600" kern="1200" dirty="0">
                          <a:effectLst/>
                          <a:latin typeface="Arial" panose="020B0604020202020204" pitchFamily="34" charset="0"/>
                          <a:cs typeface="Arial" panose="020B0604020202020204" pitchFamily="34" charset="0"/>
                        </a:rPr>
                        <a:t>Proposed new SKU codes</a:t>
                      </a:r>
                      <a:endParaRPr lang="en-GB" sz="1600" dirty="0">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accent6">
                        <a:lumMod val="50000"/>
                      </a:schemeClr>
                    </a:solidFill>
                  </a:tcPr>
                </a:tc>
                <a:extLst>
                  <a:ext uri="{0D108BD9-81ED-4DB2-BD59-A6C34878D82A}">
                    <a16:rowId xmlns:a16="http://schemas.microsoft.com/office/drawing/2014/main" val="2762023181"/>
                  </a:ext>
                </a:extLst>
              </a:tr>
              <a:tr h="246173">
                <a:tc rowSpan="4">
                  <a:txBody>
                    <a:bodyPr/>
                    <a:lstStyle/>
                    <a:p>
                      <a:pPr algn="ctr" fontAlgn="b"/>
                      <a:r>
                        <a:rPr lang="en-GB" sz="1600" kern="1200" dirty="0">
                          <a:solidFill>
                            <a:srgbClr val="000608"/>
                          </a:solidFill>
                          <a:effectLst/>
                          <a:latin typeface="Arial" panose="020B0604020202020204" pitchFamily="34" charset="0"/>
                          <a:ea typeface="+mn-ea"/>
                          <a:cs typeface="Arial" panose="020B0604020202020204" pitchFamily="34" charset="0"/>
                        </a:rPr>
                        <a:t>UK</a:t>
                      </a:r>
                      <a:r>
                        <a:rPr lang="en-GB" sz="1200" kern="1200" dirty="0">
                          <a:effectLst/>
                        </a:rPr>
                        <a:t> </a:t>
                      </a:r>
                      <a:endParaRPr lang="en-GB" sz="1100" dirty="0">
                        <a:effectLst/>
                        <a:latin typeface="Calibri" panose="020F0502020204030204" pitchFamily="34" charset="0"/>
                        <a:ea typeface="Yu Mincho" panose="02020400000000000000" pitchFamily="18" charset="-128"/>
                        <a:cs typeface="Cordia New" panose="020B0304020202020204" pitchFamily="34" charset="-34"/>
                      </a:endParaRPr>
                    </a:p>
                  </a:txBody>
                  <a:tcPr marL="68580" marR="68580" marT="0" marB="0">
                    <a:solidFill>
                      <a:schemeClr val="bg1">
                        <a:lumMod val="85000"/>
                      </a:schemeClr>
                    </a:solidFill>
                  </a:tcPr>
                </a:tc>
                <a:tc>
                  <a:txBody>
                    <a:bodyPr/>
                    <a:lstStyle/>
                    <a:p>
                      <a:pPr fontAlgn="b"/>
                      <a:r>
                        <a:rPr lang="en-GB" sz="1600" kern="1200" dirty="0" err="1">
                          <a:solidFill>
                            <a:srgbClr val="000608"/>
                          </a:solidFill>
                          <a:effectLst/>
                          <a:latin typeface="Arial" panose="020B0604020202020204" pitchFamily="34" charset="0"/>
                          <a:cs typeface="Arial" panose="020B0604020202020204" pitchFamily="34" charset="0"/>
                        </a:rPr>
                        <a:t>Hibiwash</a:t>
                      </a:r>
                      <a:r>
                        <a:rPr lang="en-GB" sz="1600" kern="1200" dirty="0">
                          <a:solidFill>
                            <a:srgbClr val="000608"/>
                          </a:solidFill>
                          <a:effectLst/>
                          <a:latin typeface="Arial" panose="020B0604020202020204" pitchFamily="34" charset="0"/>
                          <a:cs typeface="Arial" panose="020B0604020202020204" pitchFamily="34" charset="0"/>
                        </a:rPr>
                        <a:t> 5Ltrx1 UK</a:t>
                      </a:r>
                      <a:endParaRPr lang="en-GB" sz="1600" dirty="0">
                        <a:solidFill>
                          <a:srgbClr val="000608"/>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bg1">
                        <a:lumMod val="85000"/>
                      </a:schemeClr>
                    </a:solidFill>
                  </a:tcPr>
                </a:tc>
                <a:tc>
                  <a:txBody>
                    <a:bodyPr/>
                    <a:lstStyle/>
                    <a:p>
                      <a:pPr algn="ctr" fontAlgn="b"/>
                      <a:r>
                        <a:rPr lang="en-GB" sz="1600" kern="1200" dirty="0">
                          <a:solidFill>
                            <a:srgbClr val="000608"/>
                          </a:solidFill>
                          <a:effectLst/>
                          <a:latin typeface="Arial" panose="020B0604020202020204" pitchFamily="34" charset="0"/>
                          <a:cs typeface="Arial" panose="020B0604020202020204" pitchFamily="34" charset="0"/>
                        </a:rPr>
                        <a:t>2306UK005</a:t>
                      </a:r>
                      <a:endParaRPr lang="en-GB" sz="1600" dirty="0">
                        <a:solidFill>
                          <a:srgbClr val="000608"/>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775934866"/>
                  </a:ext>
                </a:extLst>
              </a:tr>
              <a:tr h="246173">
                <a:tc vMerge="1">
                  <a:txBody>
                    <a:bodyPr/>
                    <a:lstStyle/>
                    <a:p>
                      <a:endParaRPr lang="en-GB"/>
                    </a:p>
                  </a:txBody>
                  <a:tcPr/>
                </a:tc>
                <a:tc>
                  <a:txBody>
                    <a:bodyPr/>
                    <a:lstStyle/>
                    <a:p>
                      <a:pPr fontAlgn="b"/>
                      <a:r>
                        <a:rPr lang="en-GB" sz="1600" kern="1200" dirty="0" err="1">
                          <a:solidFill>
                            <a:srgbClr val="000608"/>
                          </a:solidFill>
                          <a:effectLst/>
                          <a:latin typeface="Arial" panose="020B0604020202020204" pitchFamily="34" charset="0"/>
                          <a:cs typeface="Arial" panose="020B0604020202020204" pitchFamily="34" charset="0"/>
                        </a:rPr>
                        <a:t>Hibiwash</a:t>
                      </a:r>
                      <a:r>
                        <a:rPr lang="en-GB" sz="1600" kern="1200" dirty="0">
                          <a:solidFill>
                            <a:srgbClr val="000608"/>
                          </a:solidFill>
                          <a:effectLst/>
                          <a:latin typeface="Arial" panose="020B0604020202020204" pitchFamily="34" charset="0"/>
                          <a:cs typeface="Arial" panose="020B0604020202020204" pitchFamily="34" charset="0"/>
                        </a:rPr>
                        <a:t> 500mlx1 UK</a:t>
                      </a:r>
                      <a:endParaRPr lang="en-GB" sz="1600" dirty="0">
                        <a:solidFill>
                          <a:srgbClr val="000608"/>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bg1">
                        <a:lumMod val="85000"/>
                      </a:schemeClr>
                    </a:solidFill>
                  </a:tcPr>
                </a:tc>
                <a:tc>
                  <a:txBody>
                    <a:bodyPr/>
                    <a:lstStyle/>
                    <a:p>
                      <a:pPr algn="ctr" fontAlgn="b"/>
                      <a:r>
                        <a:rPr lang="en-GB" sz="1600" kern="1200" dirty="0">
                          <a:solidFill>
                            <a:srgbClr val="000608"/>
                          </a:solidFill>
                          <a:effectLst/>
                          <a:latin typeface="Arial" panose="020B0604020202020204" pitchFamily="34" charset="0"/>
                          <a:cs typeface="Arial" panose="020B0604020202020204" pitchFamily="34" charset="0"/>
                        </a:rPr>
                        <a:t>2306UK500</a:t>
                      </a:r>
                      <a:endParaRPr lang="en-GB" sz="1600" dirty="0">
                        <a:solidFill>
                          <a:srgbClr val="000608"/>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1926094908"/>
                  </a:ext>
                </a:extLst>
              </a:tr>
              <a:tr h="246173">
                <a:tc vMerge="1">
                  <a:txBody>
                    <a:bodyPr/>
                    <a:lstStyle/>
                    <a:p>
                      <a:endParaRPr lang="en-GB"/>
                    </a:p>
                  </a:txBody>
                  <a:tcPr/>
                </a:tc>
                <a:tc>
                  <a:txBody>
                    <a:bodyPr/>
                    <a:lstStyle/>
                    <a:p>
                      <a:pPr fontAlgn="b"/>
                      <a:r>
                        <a:rPr lang="en-GB" sz="1600" kern="1200" dirty="0" err="1">
                          <a:solidFill>
                            <a:srgbClr val="000608"/>
                          </a:solidFill>
                          <a:effectLst/>
                          <a:latin typeface="Arial" panose="020B0604020202020204" pitchFamily="34" charset="0"/>
                          <a:cs typeface="Arial" panose="020B0604020202020204" pitchFamily="34" charset="0"/>
                        </a:rPr>
                        <a:t>Hibiwash</a:t>
                      </a:r>
                      <a:r>
                        <a:rPr lang="en-GB" sz="1600" kern="1200" dirty="0">
                          <a:solidFill>
                            <a:srgbClr val="000608"/>
                          </a:solidFill>
                          <a:effectLst/>
                          <a:latin typeface="Arial" panose="020B0604020202020204" pitchFamily="34" charset="0"/>
                          <a:cs typeface="Arial" panose="020B0604020202020204" pitchFamily="34" charset="0"/>
                        </a:rPr>
                        <a:t> 250ml x1 UK</a:t>
                      </a:r>
                      <a:endParaRPr lang="en-GB" sz="1600" dirty="0">
                        <a:solidFill>
                          <a:srgbClr val="000608"/>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bg1">
                        <a:lumMod val="85000"/>
                      </a:schemeClr>
                    </a:solidFill>
                  </a:tcPr>
                </a:tc>
                <a:tc>
                  <a:txBody>
                    <a:bodyPr/>
                    <a:lstStyle/>
                    <a:p>
                      <a:pPr algn="ctr" fontAlgn="b"/>
                      <a:r>
                        <a:rPr lang="en-GB" sz="1600" kern="1200" dirty="0">
                          <a:solidFill>
                            <a:srgbClr val="000608"/>
                          </a:solidFill>
                          <a:effectLst/>
                          <a:latin typeface="Arial" panose="020B0604020202020204" pitchFamily="34" charset="0"/>
                          <a:cs typeface="Arial" panose="020B0604020202020204" pitchFamily="34" charset="0"/>
                        </a:rPr>
                        <a:t>2306UK250</a:t>
                      </a:r>
                      <a:endParaRPr lang="en-GB" sz="1600" dirty="0">
                        <a:solidFill>
                          <a:srgbClr val="000608"/>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676033370"/>
                  </a:ext>
                </a:extLst>
              </a:tr>
              <a:tr h="401741">
                <a:tc vMerge="1">
                  <a:txBody>
                    <a:bodyPr/>
                    <a:lstStyle/>
                    <a:p>
                      <a:endParaRPr lang="en-GB"/>
                    </a:p>
                  </a:txBody>
                  <a:tcPr/>
                </a:tc>
                <a:tc>
                  <a:txBody>
                    <a:bodyPr/>
                    <a:lstStyle/>
                    <a:p>
                      <a:pPr fontAlgn="b"/>
                      <a:r>
                        <a:rPr lang="en-GB" sz="1600" kern="1200" dirty="0" err="1">
                          <a:solidFill>
                            <a:srgbClr val="000608"/>
                          </a:solidFill>
                          <a:effectLst/>
                          <a:latin typeface="Arial" panose="020B0604020202020204" pitchFamily="34" charset="0"/>
                          <a:cs typeface="Arial" panose="020B0604020202020204" pitchFamily="34" charset="0"/>
                        </a:rPr>
                        <a:t>Hibiwash</a:t>
                      </a:r>
                      <a:r>
                        <a:rPr lang="en-GB" sz="1600" kern="1200" dirty="0">
                          <a:solidFill>
                            <a:srgbClr val="000608"/>
                          </a:solidFill>
                          <a:effectLst/>
                          <a:latin typeface="Arial" panose="020B0604020202020204" pitchFamily="34" charset="0"/>
                          <a:cs typeface="Arial" panose="020B0604020202020204" pitchFamily="34" charset="0"/>
                        </a:rPr>
                        <a:t> 125ml UK</a:t>
                      </a:r>
                      <a:endParaRPr lang="en-GB" sz="1600" dirty="0">
                        <a:solidFill>
                          <a:srgbClr val="000608"/>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bg1">
                        <a:lumMod val="85000"/>
                      </a:schemeClr>
                    </a:solidFill>
                  </a:tcPr>
                </a:tc>
                <a:tc>
                  <a:txBody>
                    <a:bodyPr/>
                    <a:lstStyle/>
                    <a:p>
                      <a:pPr algn="ctr" fontAlgn="b"/>
                      <a:r>
                        <a:rPr lang="en-GB" sz="1600" kern="1200" dirty="0">
                          <a:solidFill>
                            <a:srgbClr val="000608"/>
                          </a:solidFill>
                          <a:effectLst/>
                          <a:latin typeface="Arial" panose="020B0604020202020204" pitchFamily="34" charset="0"/>
                          <a:cs typeface="Arial" panose="020B0604020202020204" pitchFamily="34" charset="0"/>
                        </a:rPr>
                        <a:t>2306UK125</a:t>
                      </a:r>
                      <a:endParaRPr lang="en-GB" sz="1600" dirty="0">
                        <a:solidFill>
                          <a:srgbClr val="000608"/>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2722435345"/>
                  </a:ext>
                </a:extLst>
              </a:tr>
            </a:tbl>
          </a:graphicData>
        </a:graphic>
      </p:graphicFrame>
      <p:pic>
        <p:nvPicPr>
          <p:cNvPr id="1026" name="Picture 2">
            <a:extLst>
              <a:ext uri="{FF2B5EF4-FFF2-40B4-BE49-F238E27FC236}">
                <a16:creationId xmlns:a16="http://schemas.microsoft.com/office/drawing/2014/main" id="{C5A85DE5-E36C-285B-8573-C0C01D3F96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5104" y="2893989"/>
            <a:ext cx="1735889" cy="17358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white bottle with blue and pink label&#10;&#10;Description automatically generated">
            <a:extLst>
              <a:ext uri="{FF2B5EF4-FFF2-40B4-BE49-F238E27FC236}">
                <a16:creationId xmlns:a16="http://schemas.microsoft.com/office/drawing/2014/main" id="{30392FB0-F84C-AA71-FE4D-66D54D6191D5}"/>
              </a:ext>
            </a:extLst>
          </p:cNvPr>
          <p:cNvPicPr>
            <a:picLocks noChangeAspect="1"/>
          </p:cNvPicPr>
          <p:nvPr/>
        </p:nvPicPr>
        <p:blipFill>
          <a:blip r:embed="rId6"/>
          <a:stretch>
            <a:fillRect/>
          </a:stretch>
        </p:blipFill>
        <p:spPr>
          <a:xfrm>
            <a:off x="2774893" y="4941453"/>
            <a:ext cx="1540362" cy="1988993"/>
          </a:xfrm>
          <a:prstGeom prst="rect">
            <a:avLst/>
          </a:prstGeom>
        </p:spPr>
      </p:pic>
      <p:pic>
        <p:nvPicPr>
          <p:cNvPr id="16" name="Picture 15" descr="A white jug with a label&#10;&#10;Description automatically generated">
            <a:extLst>
              <a:ext uri="{FF2B5EF4-FFF2-40B4-BE49-F238E27FC236}">
                <a16:creationId xmlns:a16="http://schemas.microsoft.com/office/drawing/2014/main" id="{AEDFECF7-9E09-76A5-4F13-C62E216C10F0}"/>
              </a:ext>
            </a:extLst>
          </p:cNvPr>
          <p:cNvPicPr>
            <a:picLocks noChangeAspect="1"/>
          </p:cNvPicPr>
          <p:nvPr/>
        </p:nvPicPr>
        <p:blipFill>
          <a:blip r:embed="rId7"/>
          <a:stretch>
            <a:fillRect/>
          </a:stretch>
        </p:blipFill>
        <p:spPr>
          <a:xfrm>
            <a:off x="961819" y="4989342"/>
            <a:ext cx="1325955" cy="1865627"/>
          </a:xfrm>
          <a:prstGeom prst="rect">
            <a:avLst/>
          </a:prstGeom>
        </p:spPr>
      </p:pic>
      <p:pic>
        <p:nvPicPr>
          <p:cNvPr id="18" name="Picture 17" descr="A white bottle with blue and pink label&#10;&#10;Description automatically generated">
            <a:extLst>
              <a:ext uri="{FF2B5EF4-FFF2-40B4-BE49-F238E27FC236}">
                <a16:creationId xmlns:a16="http://schemas.microsoft.com/office/drawing/2014/main" id="{D6348A1D-594E-8F6A-B665-D22DF0D28303}"/>
              </a:ext>
            </a:extLst>
          </p:cNvPr>
          <p:cNvPicPr>
            <a:picLocks noChangeAspect="1"/>
          </p:cNvPicPr>
          <p:nvPr/>
        </p:nvPicPr>
        <p:blipFill>
          <a:blip r:embed="rId8"/>
          <a:stretch>
            <a:fillRect/>
          </a:stretch>
        </p:blipFill>
        <p:spPr>
          <a:xfrm>
            <a:off x="4802374" y="5242954"/>
            <a:ext cx="999824" cy="1511610"/>
          </a:xfrm>
          <a:prstGeom prst="rect">
            <a:avLst/>
          </a:prstGeom>
        </p:spPr>
      </p:pic>
      <p:pic>
        <p:nvPicPr>
          <p:cNvPr id="20" name="Picture 19" descr="A white bottle with blue and pink label&#10;&#10;Description automatically generated">
            <a:extLst>
              <a:ext uri="{FF2B5EF4-FFF2-40B4-BE49-F238E27FC236}">
                <a16:creationId xmlns:a16="http://schemas.microsoft.com/office/drawing/2014/main" id="{5009F8FB-856E-9229-703A-BF142BE514F7}"/>
              </a:ext>
            </a:extLst>
          </p:cNvPr>
          <p:cNvPicPr>
            <a:picLocks noChangeAspect="1"/>
          </p:cNvPicPr>
          <p:nvPr/>
        </p:nvPicPr>
        <p:blipFill>
          <a:blip r:embed="rId9"/>
          <a:stretch>
            <a:fillRect/>
          </a:stretch>
        </p:blipFill>
        <p:spPr>
          <a:xfrm>
            <a:off x="6651129" y="5395063"/>
            <a:ext cx="899215" cy="1359501"/>
          </a:xfrm>
          <a:prstGeom prst="rect">
            <a:avLst/>
          </a:prstGeom>
        </p:spPr>
      </p:pic>
    </p:spTree>
    <p:extLst>
      <p:ext uri="{BB962C8B-B14F-4D97-AF65-F5344CB8AC3E}">
        <p14:creationId xmlns:p14="http://schemas.microsoft.com/office/powerpoint/2010/main" val="413710740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2220C4A2-222F-407E-9EC0-067169E70DEC}"/>
              </a:ext>
            </a:extLst>
          </p:cNvPr>
          <p:cNvSpPr txBox="1">
            <a:spLocks/>
          </p:cNvSpPr>
          <p:nvPr/>
        </p:nvSpPr>
        <p:spPr>
          <a:xfrm>
            <a:off x="552574" y="1341428"/>
            <a:ext cx="9571779" cy="5044057"/>
          </a:xfr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latin typeface="Arial" panose="020B0604020202020204" pitchFamily="34" charset="0"/>
                <a:cs typeface="Arial" panose="020B0604020202020204" pitchFamily="34" charset="0"/>
              </a:rPr>
              <a:t>This programme comprises of:</a:t>
            </a:r>
          </a:p>
          <a:p>
            <a:pPr marL="0" indent="0">
              <a:buNone/>
            </a:pPr>
            <a:endParaRPr lang="en-GB" sz="1600" b="1" dirty="0">
              <a:latin typeface="Arial" panose="020B0604020202020204" pitchFamily="34" charset="0"/>
              <a:cs typeface="Arial" panose="020B0604020202020204" pitchFamily="34" charset="0"/>
            </a:endParaRPr>
          </a:p>
          <a:p>
            <a:pPr lvl="1"/>
            <a:r>
              <a:rPr lang="en-GB" sz="1600" dirty="0">
                <a:latin typeface="Arial" panose="020B0604020202020204" pitchFamily="34" charset="0"/>
                <a:cs typeface="Arial" panose="020B0604020202020204" pitchFamily="34" charset="0"/>
              </a:rPr>
              <a:t>Introduction to Molnlycke Health Care</a:t>
            </a:r>
          </a:p>
          <a:p>
            <a:pPr lvl="1"/>
            <a:r>
              <a:rPr lang="en-GB" sz="1600" dirty="0">
                <a:latin typeface="Arial" panose="020B0604020202020204" pitchFamily="34" charset="0"/>
                <a:cs typeface="Arial" panose="020B0604020202020204" pitchFamily="34" charset="0"/>
              </a:rPr>
              <a:t>The products and solution that support healthcare providers and patients fighting infections</a:t>
            </a:r>
          </a:p>
          <a:p>
            <a:pPr lvl="1"/>
            <a:r>
              <a:rPr lang="en-GB" sz="1600" dirty="0">
                <a:latin typeface="Arial" panose="020B0604020202020204" pitchFamily="34" charset="0"/>
                <a:cs typeface="Arial" panose="020B0604020202020204" pitchFamily="34" charset="0"/>
              </a:rPr>
              <a:t>The basics on the microorganisms and MDROs</a:t>
            </a:r>
          </a:p>
          <a:p>
            <a:pPr lvl="1"/>
            <a:r>
              <a:rPr lang="en-GB" sz="1600" dirty="0">
                <a:latin typeface="Arial" panose="020B0604020202020204" pitchFamily="34" charset="0"/>
                <a:cs typeface="Arial" panose="020B0604020202020204" pitchFamily="34" charset="0"/>
              </a:rPr>
              <a:t>The risk of SSIs and the importance of the Surgical hand wash and the Whole body wash</a:t>
            </a:r>
          </a:p>
          <a:p>
            <a:pPr lvl="1"/>
            <a:r>
              <a:rPr lang="en-GB" sz="1600" dirty="0">
                <a:latin typeface="Arial" panose="020B0604020202020204" pitchFamily="34" charset="0"/>
                <a:cs typeface="Arial" panose="020B0604020202020204" pitchFamily="34" charset="0"/>
              </a:rPr>
              <a:t>The importance of skincare as part of optimal hand and skin antisepsis against infections</a:t>
            </a:r>
          </a:p>
          <a:p>
            <a:pPr marL="0" indent="0">
              <a:buNone/>
            </a:pPr>
            <a:endParaRPr lang="en-GB" sz="1600" dirty="0">
              <a:latin typeface="Arial" panose="020B0604020202020204" pitchFamily="34" charset="0"/>
              <a:cs typeface="Arial" panose="020B0604020202020204" pitchFamily="34" charset="0"/>
            </a:endParaRPr>
          </a:p>
          <a:p>
            <a:pPr marL="0" indent="0">
              <a:buNone/>
            </a:pPr>
            <a:r>
              <a:rPr lang="en-GB" sz="1600" b="1" dirty="0">
                <a:latin typeface="Arial" panose="020B0604020202020204" pitchFamily="34" charset="0"/>
                <a:cs typeface="Arial" panose="020B0604020202020204" pitchFamily="34" charset="0"/>
              </a:rPr>
              <a:t>On completion of this programme you should be able to:</a:t>
            </a:r>
          </a:p>
          <a:p>
            <a:pPr marL="0" indent="0">
              <a:buNone/>
            </a:pPr>
            <a:endParaRPr lang="en-GB" sz="1600" b="1" dirty="0">
              <a:latin typeface="Arial" panose="020B0604020202020204" pitchFamily="34" charset="0"/>
              <a:cs typeface="Arial" panose="020B0604020202020204" pitchFamily="34" charset="0"/>
            </a:endParaRPr>
          </a:p>
          <a:p>
            <a:pPr lvl="1"/>
            <a:r>
              <a:rPr lang="en-GB" sz="1600" dirty="0">
                <a:latin typeface="Arial" panose="020B0604020202020204" pitchFamily="34" charset="0"/>
                <a:cs typeface="Arial" panose="020B0604020202020204" pitchFamily="34" charset="0"/>
              </a:rPr>
              <a:t>Understand the importance of surgical hand washing and whole body washing in preventing the spread of infections</a:t>
            </a:r>
          </a:p>
          <a:p>
            <a:pPr lvl="1"/>
            <a:r>
              <a:rPr lang="en-GB" sz="1600" dirty="0">
                <a:latin typeface="Arial" panose="020B0604020202020204" pitchFamily="34" charset="0"/>
                <a:cs typeface="Arial" panose="020B0604020202020204" pitchFamily="34" charset="0"/>
              </a:rPr>
              <a:t>Know the different types of microorganisms and how and why they spread</a:t>
            </a:r>
          </a:p>
          <a:p>
            <a:pPr lvl="1"/>
            <a:r>
              <a:rPr lang="en-GB" sz="1600" dirty="0">
                <a:latin typeface="Arial" panose="020B0604020202020204" pitchFamily="34" charset="0"/>
                <a:cs typeface="Arial" panose="020B0604020202020204" pitchFamily="34" charset="0"/>
              </a:rPr>
              <a:t>Identify Skincare as an important part of fighting infections</a:t>
            </a:r>
          </a:p>
          <a:p>
            <a:pPr lvl="1"/>
            <a:r>
              <a:rPr lang="en-GB" sz="1600" dirty="0">
                <a:latin typeface="Arial" panose="020B0604020202020204" pitchFamily="34" charset="0"/>
                <a:cs typeface="Arial" panose="020B0604020202020204" pitchFamily="34" charset="0"/>
              </a:rPr>
              <a:t>How Molnlycke is your partner in reducing infection and creating a safer Healthcare environment for the patients and healthcare providers</a:t>
            </a:r>
          </a:p>
          <a:p>
            <a:endParaRPr lang="en-GB" sz="1800" dirty="0">
              <a:latin typeface="Arial" panose="020B0604020202020204" pitchFamily="34" charset="0"/>
              <a:cs typeface="Arial" panose="020B0604020202020204" pitchFamily="34" charset="0"/>
            </a:endParaRPr>
          </a:p>
        </p:txBody>
      </p:sp>
      <p:sp>
        <p:nvSpPr>
          <p:cNvPr id="3" name="Text Placeholder 4">
            <a:extLst>
              <a:ext uri="{FF2B5EF4-FFF2-40B4-BE49-F238E27FC236}">
                <a16:creationId xmlns:a16="http://schemas.microsoft.com/office/drawing/2014/main" id="{5DA85F29-862C-4FEA-8DAF-C26BB37438DE}"/>
              </a:ext>
            </a:extLst>
          </p:cNvPr>
          <p:cNvSpPr txBox="1">
            <a:spLocks/>
          </p:cNvSpPr>
          <p:nvPr/>
        </p:nvSpPr>
        <p:spPr>
          <a:xfrm>
            <a:off x="552574" y="511875"/>
            <a:ext cx="9184550" cy="553852"/>
          </a:xfr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35"/>
              </a:spcAft>
              <a:buNone/>
            </a:pPr>
            <a:r>
              <a:rPr lang="en-GB" dirty="0">
                <a:solidFill>
                  <a:schemeClr val="accent1">
                    <a:lumMod val="50000"/>
                  </a:schemeClr>
                </a:solidFill>
                <a:latin typeface="Arial" panose="020B0604020202020204" pitchFamily="34" charset="0"/>
                <a:cs typeface="Arial" panose="020B0604020202020204" pitchFamily="34" charset="0"/>
              </a:rPr>
              <a:t>Aim of the training and objectives</a:t>
            </a:r>
          </a:p>
        </p:txBody>
      </p:sp>
    </p:spTree>
    <p:extLst>
      <p:ext uri="{BB962C8B-B14F-4D97-AF65-F5344CB8AC3E}">
        <p14:creationId xmlns:p14="http://schemas.microsoft.com/office/powerpoint/2010/main" val="378757555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633943-930D-4DE3-9E5F-E938160C5A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6712" y="3748573"/>
            <a:ext cx="1409700" cy="184438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C6058A9-699C-4E72-B407-F23BF313790F}"/>
              </a:ext>
            </a:extLst>
          </p:cNvPr>
          <p:cNvSpPr>
            <a:spLocks noGrp="1"/>
          </p:cNvSpPr>
          <p:nvPr>
            <p:ph type="title" idx="4294967295"/>
          </p:nvPr>
        </p:nvSpPr>
        <p:spPr>
          <a:xfrm>
            <a:off x="454860" y="219208"/>
            <a:ext cx="11214100" cy="387350"/>
          </a:xfrm>
        </p:spPr>
        <p:txBody>
          <a:bodyPr anchor="t">
            <a:noAutofit/>
          </a:bodyPr>
          <a:lstStyle/>
          <a:p>
            <a:r>
              <a:rPr lang="en-GB" sz="2800" dirty="0"/>
              <a:t> </a:t>
            </a:r>
            <a:r>
              <a:rPr lang="en-GB" sz="2800" b="0" dirty="0">
                <a:cs typeface="Arial" panose="020B0604020202020204" pitchFamily="34" charset="0"/>
              </a:rPr>
              <a:t>HiBi</a:t>
            </a:r>
            <a:r>
              <a:rPr lang="en-GB" sz="2800" b="0" baseline="30000" dirty="0">
                <a:solidFill>
                  <a:srgbClr val="009242"/>
                </a:solidFill>
                <a:cs typeface="Arial" panose="020B0604020202020204" pitchFamily="34" charset="0"/>
              </a:rPr>
              <a:t>®</a:t>
            </a:r>
            <a:r>
              <a:rPr lang="en-GB" sz="2800" b="0" dirty="0">
                <a:cs typeface="Arial" panose="020B0604020202020204" pitchFamily="34" charset="0"/>
              </a:rPr>
              <a:t> </a:t>
            </a:r>
            <a:r>
              <a:rPr lang="en-GB" sz="2800" b="0" dirty="0">
                <a:solidFill>
                  <a:srgbClr val="10C7E0"/>
                </a:solidFill>
                <a:cs typeface="Arial" panose="020B0604020202020204" pitchFamily="34" charset="0"/>
              </a:rPr>
              <a:t>Liquid Hand Rub+</a:t>
            </a:r>
          </a:p>
        </p:txBody>
      </p:sp>
      <p:sp>
        <p:nvSpPr>
          <p:cNvPr id="7" name="Rectangle 6">
            <a:extLst>
              <a:ext uri="{FF2B5EF4-FFF2-40B4-BE49-F238E27FC236}">
                <a16:creationId xmlns:a16="http://schemas.microsoft.com/office/drawing/2014/main" id="{34C07863-9A97-4A5B-958E-24B397BC6E3F}"/>
              </a:ext>
            </a:extLst>
          </p:cNvPr>
          <p:cNvSpPr/>
          <p:nvPr/>
        </p:nvSpPr>
        <p:spPr>
          <a:xfrm>
            <a:off x="454860" y="942511"/>
            <a:ext cx="10007868" cy="2031325"/>
          </a:xfrm>
          <a:prstGeom prst="rect">
            <a:avLst/>
          </a:prstGeom>
          <a:noFill/>
        </p:spPr>
        <p:txBody>
          <a:bodyPr wrap="none">
            <a:spAutoFit/>
          </a:bodyPr>
          <a:lstStyle/>
          <a:p>
            <a:pPr marL="285750" indent="-285750" defTabSz="1219170" eaLnBrk="0" fontAlgn="base" hangingPunct="0">
              <a:spcBef>
                <a:spcPct val="0"/>
              </a:spcBef>
              <a:spcAft>
                <a:spcPct val="0"/>
              </a:spcAft>
              <a:buClr>
                <a:schemeClr val="tx1"/>
              </a:buClr>
              <a:buFont typeface="Arial" panose="020B0604020202020204" pitchFamily="34" charset="0"/>
              <a:buChar char="•"/>
            </a:pPr>
            <a:r>
              <a:rPr lang="en-GB" sz="1600" dirty="0">
                <a:solidFill>
                  <a:srgbClr val="55555A"/>
                </a:solidFill>
                <a:latin typeface="Arial" panose="020B0604020202020204" pitchFamily="34" charset="0"/>
                <a:cs typeface="Arial" panose="020B0604020202020204" pitchFamily="34" charset="0"/>
              </a:rPr>
              <a:t>Alcohol hand rub with Chlorhexidine Gluconate (Isopropyl alcohol 70% w/w) &amp; Chlorhexidine </a:t>
            </a:r>
            <a:r>
              <a:rPr lang="en-GB" sz="1600" dirty="0" err="1">
                <a:solidFill>
                  <a:srgbClr val="55555A"/>
                </a:solidFill>
                <a:latin typeface="Arial" panose="020B0604020202020204" pitchFamily="34" charset="0"/>
                <a:cs typeface="Arial" panose="020B0604020202020204" pitchFamily="34" charset="0"/>
              </a:rPr>
              <a:t>digluconate</a:t>
            </a:r>
            <a:r>
              <a:rPr lang="en-GB" sz="1600" dirty="0">
                <a:solidFill>
                  <a:srgbClr val="55555A"/>
                </a:solidFill>
                <a:latin typeface="Arial" panose="020B0604020202020204" pitchFamily="34" charset="0"/>
                <a:cs typeface="Arial" panose="020B0604020202020204" pitchFamily="34" charset="0"/>
              </a:rPr>
              <a:t> </a:t>
            </a:r>
          </a:p>
          <a:p>
            <a:pPr defTabSz="1219170" eaLnBrk="0" fontAlgn="base" hangingPunct="0">
              <a:spcBef>
                <a:spcPct val="0"/>
              </a:spcBef>
              <a:spcAft>
                <a:spcPct val="0"/>
              </a:spcAft>
              <a:buClr>
                <a:schemeClr val="tx1"/>
              </a:buClr>
            </a:pPr>
            <a:r>
              <a:rPr lang="en-GB" sz="1600" dirty="0">
                <a:solidFill>
                  <a:srgbClr val="55555A"/>
                </a:solidFill>
                <a:latin typeface="Arial" panose="020B0604020202020204" pitchFamily="34" charset="0"/>
                <a:cs typeface="Arial" panose="020B0604020202020204" pitchFamily="34" charset="0"/>
              </a:rPr>
              <a:t>    (as 20% solution - 0.50% w/v) for hygienic hand disinfection.</a:t>
            </a:r>
          </a:p>
          <a:p>
            <a:pPr marL="285750" indent="-285750" defTabSz="1219170" eaLnBrk="0" fontAlgn="base" hangingPunct="0">
              <a:spcBef>
                <a:spcPct val="0"/>
              </a:spcBef>
              <a:spcAft>
                <a:spcPct val="0"/>
              </a:spcAft>
              <a:buClr>
                <a:schemeClr val="tx1"/>
              </a:buClr>
              <a:buFont typeface="Arial" panose="020B0604020202020204" pitchFamily="34" charset="0"/>
              <a:buChar char="•"/>
            </a:pPr>
            <a:r>
              <a:rPr lang="en-GB" sz="1600" dirty="0">
                <a:solidFill>
                  <a:srgbClr val="55555A"/>
                </a:solidFill>
                <a:latin typeface="Arial" panose="020B0604020202020204" pitchFamily="34" charset="0"/>
                <a:cs typeface="Arial" panose="020B0604020202020204" pitchFamily="34" charset="0"/>
              </a:rPr>
              <a:t>General skin disinfection</a:t>
            </a:r>
          </a:p>
          <a:p>
            <a:pPr marL="285750" indent="-285750" defTabSz="1219170" eaLnBrk="0" fontAlgn="base" hangingPunct="0">
              <a:spcBef>
                <a:spcPct val="0"/>
              </a:spcBef>
              <a:spcAft>
                <a:spcPct val="0"/>
              </a:spcAft>
              <a:buClr>
                <a:schemeClr val="tx1"/>
              </a:buClr>
              <a:buFont typeface="Arial" panose="020B0604020202020204" pitchFamily="34" charset="0"/>
              <a:buChar char="•"/>
            </a:pPr>
            <a:r>
              <a:rPr lang="en-GB" sz="1600" dirty="0">
                <a:solidFill>
                  <a:srgbClr val="55555A"/>
                </a:solidFill>
                <a:latin typeface="Arial" panose="020B0604020202020204" pitchFamily="34" charset="0"/>
                <a:cs typeface="Arial" panose="020B0604020202020204" pitchFamily="34" charset="0"/>
              </a:rPr>
              <a:t>For professional use only</a:t>
            </a:r>
            <a:endParaRPr lang="en-GB" sz="1600" baseline="30000" dirty="0">
              <a:solidFill>
                <a:srgbClr val="55555A"/>
              </a:solidFill>
              <a:latin typeface="Arial" panose="020B0604020202020204" pitchFamily="34" charset="0"/>
              <a:cs typeface="Arial" panose="020B0604020202020204" pitchFamily="34" charset="0"/>
            </a:endParaRPr>
          </a:p>
          <a:p>
            <a:pPr marL="285750" indent="-285750" defTabSz="1219170" eaLnBrk="0" fontAlgn="base" hangingPunct="0">
              <a:spcBef>
                <a:spcPct val="0"/>
              </a:spcBef>
              <a:spcAft>
                <a:spcPct val="0"/>
              </a:spcAft>
              <a:buClr>
                <a:schemeClr val="tx1"/>
              </a:buClr>
              <a:buFont typeface="Arial" panose="020B0604020202020204" pitchFamily="34" charset="0"/>
              <a:buChar char="•"/>
            </a:pPr>
            <a:r>
              <a:rPr lang="en-GB" sz="1600" dirty="0">
                <a:solidFill>
                  <a:srgbClr val="55555A"/>
                </a:solidFill>
                <a:latin typeface="Arial" panose="020B0604020202020204" pitchFamily="34" charset="0"/>
                <a:cs typeface="Arial" panose="020B0604020202020204" pitchFamily="34" charset="0"/>
              </a:rPr>
              <a:t>With emollients, gentle on the skin</a:t>
            </a:r>
          </a:p>
          <a:p>
            <a:pPr marL="285750" indent="-285750" defTabSz="1219170" eaLnBrk="0" fontAlgn="base" hangingPunct="0">
              <a:spcBef>
                <a:spcPct val="0"/>
              </a:spcBef>
              <a:spcAft>
                <a:spcPct val="0"/>
              </a:spcAft>
              <a:buClr>
                <a:schemeClr val="tx1"/>
              </a:buClr>
              <a:buFont typeface="Arial" panose="020B0604020202020204" pitchFamily="34" charset="0"/>
              <a:buChar char="•"/>
            </a:pPr>
            <a:r>
              <a:rPr lang="en-GB" sz="1600" dirty="0">
                <a:solidFill>
                  <a:srgbClr val="55555A"/>
                </a:solidFill>
                <a:latin typeface="Arial" panose="020B0604020202020204" pitchFamily="34" charset="0"/>
                <a:cs typeface="Arial" panose="020B0604020202020204" pitchFamily="34" charset="0"/>
              </a:rPr>
              <a:t>Registered as Biocide</a:t>
            </a:r>
          </a:p>
          <a:p>
            <a:pPr marL="285750" indent="-285750" defTabSz="1219170" eaLnBrk="0" fontAlgn="base" hangingPunct="0">
              <a:spcBef>
                <a:spcPct val="0"/>
              </a:spcBef>
              <a:spcAft>
                <a:spcPct val="0"/>
              </a:spcAft>
              <a:buClr>
                <a:schemeClr val="tx1"/>
              </a:buClr>
              <a:buFont typeface="Arial" panose="020B0604020202020204" pitchFamily="34" charset="0"/>
              <a:buChar char="•"/>
            </a:pPr>
            <a:r>
              <a:rPr lang="en-GB" sz="1600" dirty="0">
                <a:solidFill>
                  <a:srgbClr val="55555A"/>
                </a:solidFill>
                <a:latin typeface="Arial" panose="020B0604020202020204" pitchFamily="34" charset="0"/>
                <a:cs typeface="Arial" panose="020B0604020202020204" pitchFamily="34" charset="0"/>
              </a:rPr>
              <a:t>Product code 10009222</a:t>
            </a:r>
          </a:p>
          <a:p>
            <a:pPr marL="285750" indent="-285750" defTabSz="1219170" eaLnBrk="0" fontAlgn="base" hangingPunct="0">
              <a:spcBef>
                <a:spcPct val="0"/>
              </a:spcBef>
              <a:spcAft>
                <a:spcPct val="0"/>
              </a:spcAft>
              <a:buClr>
                <a:srgbClr val="00B935"/>
              </a:buClr>
              <a:buFont typeface="Arial" panose="020B0604020202020204" pitchFamily="34" charset="0"/>
              <a:buChar char="•"/>
            </a:pPr>
            <a:endParaRPr lang="en-GB" sz="1400" dirty="0">
              <a:solidFill>
                <a:srgbClr val="55555A"/>
              </a:solidFill>
              <a:cs typeface="Arial" panose="020B0604020202020204" pitchFamily="34" charset="0"/>
            </a:endParaRPr>
          </a:p>
        </p:txBody>
      </p:sp>
      <p:sp>
        <p:nvSpPr>
          <p:cNvPr id="8" name="Rectangle 7">
            <a:extLst>
              <a:ext uri="{FF2B5EF4-FFF2-40B4-BE49-F238E27FC236}">
                <a16:creationId xmlns:a16="http://schemas.microsoft.com/office/drawing/2014/main" id="{8ACFE23D-5B49-4BDC-9328-552A0EE4E705}"/>
              </a:ext>
            </a:extLst>
          </p:cNvPr>
          <p:cNvSpPr/>
          <p:nvPr/>
        </p:nvSpPr>
        <p:spPr>
          <a:xfrm>
            <a:off x="375738" y="6273225"/>
            <a:ext cx="8116161" cy="584775"/>
          </a:xfrm>
          <a:prstGeom prst="rect">
            <a:avLst/>
          </a:prstGeom>
        </p:spPr>
        <p:txBody>
          <a:bodyPr wrap="square">
            <a:spAutoFit/>
          </a:bodyPr>
          <a:lstStyle/>
          <a:p>
            <a:pPr marL="304792" indent="-304792" defTabSz="1219170" eaLnBrk="0" fontAlgn="base" hangingPunct="0">
              <a:spcBef>
                <a:spcPct val="0"/>
              </a:spcBef>
              <a:spcAft>
                <a:spcPct val="0"/>
              </a:spcAft>
              <a:buFontTx/>
              <a:buAutoNum type="arabicPeriod"/>
            </a:pPr>
            <a:r>
              <a:rPr lang="en-GB" sz="800" dirty="0">
                <a:solidFill>
                  <a:srgbClr val="000000">
                    <a:lumMod val="65000"/>
                    <a:lumOff val="35000"/>
                  </a:srgbClr>
                </a:solidFill>
                <a:latin typeface="Arial" panose="020B0604020202020204" pitchFamily="34" charset="0"/>
                <a:cs typeface="Arial" panose="020B0604020202020204" pitchFamily="34" charset="0"/>
              </a:rPr>
              <a:t>Denton GW; 2001. Chlorhexidine. Chapter 15 in Disinfection, Sterilization and Preservation. Ed. Block SS. Fifth Ed. Lippincott Williams and Wilkins. </a:t>
            </a:r>
          </a:p>
          <a:p>
            <a:pPr marL="304792" indent="-304792" defTabSz="1219170" eaLnBrk="0" fontAlgn="base" hangingPunct="0">
              <a:spcBef>
                <a:spcPct val="0"/>
              </a:spcBef>
              <a:spcAft>
                <a:spcPct val="0"/>
              </a:spcAft>
              <a:buFontTx/>
              <a:buAutoNum type="arabicPeriod"/>
            </a:pPr>
            <a:r>
              <a:rPr lang="en-GB" sz="800" dirty="0">
                <a:solidFill>
                  <a:srgbClr val="000000">
                    <a:lumMod val="65000"/>
                    <a:lumOff val="35000"/>
                  </a:srgbClr>
                </a:solidFill>
                <a:latin typeface="Arial" panose="020B0604020202020204" pitchFamily="34" charset="0"/>
                <a:cs typeface="Arial" panose="020B0604020202020204" pitchFamily="34" charset="0"/>
              </a:rPr>
              <a:t>Barbadoro P et al In vivo comparative efficacy of three surgical hand preparation agents in reducing bacterial loads. Journal of Hospital Infection 2014;86 (1): 64-67</a:t>
            </a:r>
          </a:p>
          <a:p>
            <a:pPr marL="304792" indent="-304792" defTabSz="1219170" eaLnBrk="0" fontAlgn="base" hangingPunct="0">
              <a:spcBef>
                <a:spcPct val="0"/>
              </a:spcBef>
              <a:spcAft>
                <a:spcPct val="0"/>
              </a:spcAft>
              <a:buFontTx/>
              <a:buAutoNum type="arabicPeriod"/>
            </a:pPr>
            <a:r>
              <a:rPr lang="en-GB" sz="800" dirty="0">
                <a:solidFill>
                  <a:srgbClr val="000000">
                    <a:lumMod val="65000"/>
                    <a:lumOff val="35000"/>
                  </a:srgbClr>
                </a:solidFill>
                <a:latin typeface="Arial" panose="020B0604020202020204" pitchFamily="34" charset="0"/>
                <a:cs typeface="Arial" panose="020B0604020202020204" pitchFamily="34" charset="0"/>
              </a:rPr>
              <a:t>Faoagali et al. Comparison of the immediate, residual, and cumulative antibacterial effects of </a:t>
            </a:r>
            <a:r>
              <a:rPr lang="en-GB" sz="800" dirty="0" err="1">
                <a:solidFill>
                  <a:srgbClr val="000000">
                    <a:lumMod val="65000"/>
                    <a:lumOff val="35000"/>
                  </a:srgbClr>
                </a:solidFill>
                <a:latin typeface="Arial" panose="020B0604020202020204" pitchFamily="34" charset="0"/>
                <a:cs typeface="Arial" panose="020B0604020202020204" pitchFamily="34" charset="0"/>
              </a:rPr>
              <a:t>Novaderm</a:t>
            </a:r>
            <a:r>
              <a:rPr lang="en-GB" sz="800" dirty="0">
                <a:solidFill>
                  <a:srgbClr val="000000">
                    <a:lumMod val="65000"/>
                    <a:lumOff val="35000"/>
                  </a:srgbClr>
                </a:solidFill>
                <a:latin typeface="Arial" panose="020B0604020202020204" pitchFamily="34" charset="0"/>
                <a:cs typeface="Arial" panose="020B0604020202020204" pitchFamily="34" charset="0"/>
              </a:rPr>
              <a:t> R, </a:t>
            </a:r>
            <a:r>
              <a:rPr lang="en-GB" sz="800" dirty="0" err="1">
                <a:solidFill>
                  <a:srgbClr val="000000">
                    <a:lumMod val="65000"/>
                    <a:lumOff val="35000"/>
                  </a:srgbClr>
                </a:solidFill>
                <a:latin typeface="Arial" panose="020B0604020202020204" pitchFamily="34" charset="0"/>
                <a:cs typeface="Arial" panose="020B0604020202020204" pitchFamily="34" charset="0"/>
              </a:rPr>
              <a:t>Novascrub</a:t>
            </a:r>
            <a:r>
              <a:rPr lang="en-GB" sz="800" dirty="0">
                <a:solidFill>
                  <a:srgbClr val="000000">
                    <a:lumMod val="65000"/>
                    <a:lumOff val="35000"/>
                  </a:srgbClr>
                </a:solidFill>
                <a:latin typeface="Arial" panose="020B0604020202020204" pitchFamily="34" charset="0"/>
                <a:cs typeface="Arial" panose="020B0604020202020204" pitchFamily="34" charset="0"/>
              </a:rPr>
              <a:t> R, Betadine Surgical Scrub, </a:t>
            </a:r>
            <a:r>
              <a:rPr lang="en-GB" sz="800" dirty="0" err="1">
                <a:solidFill>
                  <a:srgbClr val="000000">
                    <a:lumMod val="65000"/>
                    <a:lumOff val="35000"/>
                  </a:srgbClr>
                </a:solidFill>
                <a:latin typeface="Arial" panose="020B0604020202020204" pitchFamily="34" charset="0"/>
                <a:cs typeface="Arial" panose="020B0604020202020204" pitchFamily="34" charset="0"/>
              </a:rPr>
              <a:t>Hibiclens</a:t>
            </a:r>
            <a:r>
              <a:rPr lang="en-GB" sz="800" dirty="0">
                <a:solidFill>
                  <a:srgbClr val="000000">
                    <a:lumMod val="65000"/>
                    <a:lumOff val="35000"/>
                  </a:srgbClr>
                </a:solidFill>
                <a:latin typeface="Arial" panose="020B0604020202020204" pitchFamily="34" charset="0"/>
                <a:cs typeface="Arial" panose="020B0604020202020204" pitchFamily="34" charset="0"/>
              </a:rPr>
              <a:t> and liquid soap. American Journal of Infection Control 1995; 23(6):337-43.</a:t>
            </a:r>
          </a:p>
        </p:txBody>
      </p:sp>
      <p:pic>
        <p:nvPicPr>
          <p:cNvPr id="9" name="Picture 8" descr="Hibi Liquid Hand Rub+ 500ml">
            <a:extLst>
              <a:ext uri="{FF2B5EF4-FFF2-40B4-BE49-F238E27FC236}">
                <a16:creationId xmlns:a16="http://schemas.microsoft.com/office/drawing/2014/main" id="{80873E06-55A7-4220-8271-C2EB321C09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2434" y="2289291"/>
            <a:ext cx="1707955" cy="17431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x 3ml Pump Dispenser Fits Hibiscrub Hibisol &amp; Other Hibi 500ml Bottle">
            <a:extLst>
              <a:ext uri="{FF2B5EF4-FFF2-40B4-BE49-F238E27FC236}">
                <a16:creationId xmlns:a16="http://schemas.microsoft.com/office/drawing/2014/main" id="{D9C3FFD4-709A-44F5-B29D-F83E62B79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0299" y="4032462"/>
            <a:ext cx="1209734" cy="12766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4F71A9E3-0B37-A521-D6C7-99CB763211F0}"/>
              </a:ext>
            </a:extLst>
          </p:cNvPr>
          <p:cNvGraphicFramePr>
            <a:graphicFrameLocks noGrp="1"/>
          </p:cNvGraphicFramePr>
          <p:nvPr>
            <p:extLst>
              <p:ext uri="{D42A27DB-BD31-4B8C-83A1-F6EECF244321}">
                <p14:modId xmlns:p14="http://schemas.microsoft.com/office/powerpoint/2010/main" val="3613815820"/>
              </p:ext>
            </p:extLst>
          </p:nvPr>
        </p:nvGraphicFramePr>
        <p:xfrm>
          <a:off x="523040" y="2973836"/>
          <a:ext cx="7790529" cy="2847271"/>
        </p:xfrm>
        <a:graphic>
          <a:graphicData uri="http://schemas.openxmlformats.org/drawingml/2006/table">
            <a:tbl>
              <a:tblPr firstRow="1" bandRow="1">
                <a:tableStyleId>{5C22544A-7EE6-4342-B048-85BDC9FD1C3A}</a:tableStyleId>
              </a:tblPr>
              <a:tblGrid>
                <a:gridCol w="2513029">
                  <a:extLst>
                    <a:ext uri="{9D8B030D-6E8A-4147-A177-3AD203B41FA5}">
                      <a16:colId xmlns:a16="http://schemas.microsoft.com/office/drawing/2014/main" val="3562482944"/>
                    </a:ext>
                  </a:extLst>
                </a:gridCol>
                <a:gridCol w="2824206">
                  <a:extLst>
                    <a:ext uri="{9D8B030D-6E8A-4147-A177-3AD203B41FA5}">
                      <a16:colId xmlns:a16="http://schemas.microsoft.com/office/drawing/2014/main" val="1080950803"/>
                    </a:ext>
                  </a:extLst>
                </a:gridCol>
                <a:gridCol w="2453294">
                  <a:extLst>
                    <a:ext uri="{9D8B030D-6E8A-4147-A177-3AD203B41FA5}">
                      <a16:colId xmlns:a16="http://schemas.microsoft.com/office/drawing/2014/main" val="3194396178"/>
                    </a:ext>
                  </a:extLst>
                </a:gridCol>
              </a:tblGrid>
              <a:tr h="954549">
                <a:tc>
                  <a:txBody>
                    <a:bodyPr/>
                    <a:lstStyle/>
                    <a:p>
                      <a:pPr algn="ctr"/>
                      <a:r>
                        <a:rPr lang="en-GB" sz="1600" kern="1200" dirty="0">
                          <a:solidFill>
                            <a:schemeClr val="bg1"/>
                          </a:solidFill>
                          <a:effectLst/>
                          <a:latin typeface="Arial" panose="020B0604020202020204" pitchFamily="34" charset="0"/>
                          <a:cs typeface="Arial" panose="020B0604020202020204" pitchFamily="34" charset="0"/>
                        </a:rPr>
                        <a:t>Test/EN Standards</a:t>
                      </a:r>
                      <a:endParaRPr lang="en-GB" sz="1600" dirty="0">
                        <a:solidFill>
                          <a:schemeClr val="bg1"/>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accent1">
                        <a:lumMod val="50000"/>
                      </a:schemeClr>
                    </a:solidFill>
                  </a:tcPr>
                </a:tc>
                <a:tc>
                  <a:txBody>
                    <a:bodyPr/>
                    <a:lstStyle/>
                    <a:p>
                      <a:pPr algn="ctr"/>
                      <a:r>
                        <a:rPr lang="en-GB" sz="1600" kern="1200" dirty="0">
                          <a:solidFill>
                            <a:schemeClr val="bg1"/>
                          </a:solidFill>
                          <a:effectLst/>
                          <a:latin typeface="Arial" panose="020B0604020202020204" pitchFamily="34" charset="0"/>
                          <a:cs typeface="Arial" panose="020B0604020202020204" pitchFamily="34" charset="0"/>
                        </a:rPr>
                        <a:t>Claims</a:t>
                      </a:r>
                      <a:endParaRPr lang="en-GB" sz="1600" dirty="0">
                        <a:solidFill>
                          <a:schemeClr val="bg1"/>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accent1">
                        <a:lumMod val="50000"/>
                      </a:schemeClr>
                    </a:solidFill>
                  </a:tcPr>
                </a:tc>
                <a:tc>
                  <a:txBody>
                    <a:bodyPr/>
                    <a:lstStyle/>
                    <a:p>
                      <a:pPr algn="ctr"/>
                      <a:r>
                        <a:rPr lang="en-GB" sz="1600" kern="1200" dirty="0">
                          <a:solidFill>
                            <a:schemeClr val="bg1"/>
                          </a:solidFill>
                          <a:effectLst/>
                          <a:latin typeface="Arial" panose="020B0604020202020204" pitchFamily="34" charset="0"/>
                          <a:cs typeface="Arial" panose="020B0604020202020204" pitchFamily="34" charset="0"/>
                        </a:rPr>
                        <a:t>Indications</a:t>
                      </a:r>
                      <a:endParaRPr lang="en-GB" sz="1600" dirty="0">
                        <a:solidFill>
                          <a:schemeClr val="bg1"/>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accent1">
                        <a:lumMod val="50000"/>
                      </a:schemeClr>
                    </a:solidFill>
                  </a:tcPr>
                </a:tc>
                <a:extLst>
                  <a:ext uri="{0D108BD9-81ED-4DB2-BD59-A6C34878D82A}">
                    <a16:rowId xmlns:a16="http://schemas.microsoft.com/office/drawing/2014/main" val="2762023181"/>
                  </a:ext>
                </a:extLst>
              </a:tr>
              <a:tr h="246173">
                <a:tc>
                  <a:txBody>
                    <a:bodyPr/>
                    <a:lstStyle/>
                    <a:p>
                      <a:pPr>
                        <a:lnSpc>
                          <a:spcPct val="107000"/>
                        </a:lnSpc>
                        <a:spcAft>
                          <a:spcPts val="800"/>
                        </a:spcAft>
                      </a:pPr>
                      <a:r>
                        <a:rPr lang="en-GB" sz="1100" b="1" dirty="0">
                          <a:solidFill>
                            <a:schemeClr val="tx1"/>
                          </a:solidFill>
                          <a:effectLst/>
                          <a:latin typeface="+mn-lt"/>
                        </a:rPr>
                        <a:t>EN1500:2013</a:t>
                      </a:r>
                      <a:r>
                        <a:rPr lang="en-GB" sz="1100" dirty="0">
                          <a:solidFill>
                            <a:schemeClr val="tx1"/>
                          </a:solidFill>
                          <a:effectLst/>
                          <a:latin typeface="+mn-lt"/>
                        </a:rPr>
                        <a:t> For hygienic hand rub, establishing whether a product reduces the release of transient microbial flora on hands    </a:t>
                      </a:r>
                      <a:endParaRPr lang="en-GB" sz="1100" dirty="0">
                        <a:solidFill>
                          <a:schemeClr val="tx1"/>
                        </a:solidFill>
                        <a:effectLst/>
                        <a:latin typeface="+mn-lt"/>
                        <a:ea typeface="Yu Mincho" panose="02020400000000000000" pitchFamily="18" charset="-128"/>
                        <a:cs typeface="Times New Roman" panose="02020603050405020304" pitchFamily="18" charset="0"/>
                      </a:endParaRPr>
                    </a:p>
                  </a:txBody>
                  <a:tcPr>
                    <a:solidFill>
                      <a:schemeClr val="bg1">
                        <a:lumMod val="85000"/>
                      </a:schemeClr>
                    </a:solidFill>
                  </a:tcPr>
                </a:tc>
                <a:tc>
                  <a:txBody>
                    <a:bodyPr/>
                    <a:lstStyle/>
                    <a:p>
                      <a:pPr fontAlgn="b"/>
                      <a:r>
                        <a:rPr lang="en-GB" sz="16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Hand Hygiene</a:t>
                      </a:r>
                    </a:p>
                  </a:txBody>
                  <a:tcPr marL="68580" marR="68580" marT="0" marB="0">
                    <a:solidFill>
                      <a:schemeClr val="bg1">
                        <a:lumMod val="85000"/>
                      </a:schemeClr>
                    </a:solidFill>
                  </a:tcPr>
                </a:tc>
                <a:tc>
                  <a:txBody>
                    <a:bodyPr/>
                    <a:lstStyle/>
                    <a:p>
                      <a:pPr algn="ctr" fontAlgn="b"/>
                      <a:r>
                        <a:rPr lang="en-GB" sz="1600" kern="1200" dirty="0">
                          <a:solidFill>
                            <a:schemeClr val="tx1"/>
                          </a:solidFill>
                          <a:effectLst/>
                          <a:latin typeface="Arial" panose="020B0604020202020204" pitchFamily="34" charset="0"/>
                          <a:cs typeface="Arial" panose="020B0604020202020204" pitchFamily="34" charset="0"/>
                        </a:rPr>
                        <a:t>Alcohol hand rub for hygienic hand </a:t>
                      </a:r>
                      <a:r>
                        <a:rPr lang="en-GB" sz="1600" kern="1200" dirty="0" err="1">
                          <a:solidFill>
                            <a:schemeClr val="tx1"/>
                          </a:solidFill>
                          <a:effectLst/>
                          <a:latin typeface="Arial" panose="020B0604020202020204" pitchFamily="34" charset="0"/>
                          <a:cs typeface="Arial" panose="020B0604020202020204" pitchFamily="34" charset="0"/>
                        </a:rPr>
                        <a:t>difinfection</a:t>
                      </a:r>
                      <a:endParaRPr lang="en-GB" sz="1600" dirty="0">
                        <a:solidFill>
                          <a:schemeClr val="tx1"/>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775934866"/>
                  </a:ext>
                </a:extLst>
              </a:tr>
              <a:tr h="246173">
                <a:tc>
                  <a:txBody>
                    <a:bodyPr/>
                    <a:lstStyle/>
                    <a:p>
                      <a:pPr>
                        <a:lnSpc>
                          <a:spcPct val="107000"/>
                        </a:lnSpc>
                        <a:spcAft>
                          <a:spcPts val="800"/>
                        </a:spcAft>
                      </a:pPr>
                      <a:r>
                        <a:rPr lang="es-ES" sz="1100" b="1" dirty="0">
                          <a:solidFill>
                            <a:schemeClr val="tx1"/>
                          </a:solidFill>
                          <a:effectLst/>
                          <a:latin typeface="+mn-lt"/>
                        </a:rPr>
                        <a:t>EN14476</a:t>
                      </a:r>
                      <a:r>
                        <a:rPr lang="es-ES" sz="1100" dirty="0">
                          <a:solidFill>
                            <a:schemeClr val="tx1"/>
                          </a:solidFill>
                          <a:effectLst/>
                          <a:latin typeface="+mn-lt"/>
                        </a:rPr>
                        <a:t> </a:t>
                      </a:r>
                      <a:r>
                        <a:rPr lang="es-ES" sz="1100" dirty="0" err="1">
                          <a:solidFill>
                            <a:schemeClr val="tx1"/>
                          </a:solidFill>
                          <a:effectLst/>
                          <a:latin typeface="+mn-lt"/>
                        </a:rPr>
                        <a:t>Virucidal</a:t>
                      </a:r>
                      <a:r>
                        <a:rPr lang="es-ES" sz="1100" dirty="0">
                          <a:solidFill>
                            <a:schemeClr val="tx1"/>
                          </a:solidFill>
                          <a:effectLst/>
                          <a:latin typeface="+mn-lt"/>
                        </a:rPr>
                        <a:t> </a:t>
                      </a:r>
                      <a:r>
                        <a:rPr lang="es-ES" sz="1100" dirty="0" err="1">
                          <a:solidFill>
                            <a:schemeClr val="tx1"/>
                          </a:solidFill>
                          <a:effectLst/>
                          <a:latin typeface="+mn-lt"/>
                        </a:rPr>
                        <a:t>enveloped</a:t>
                      </a:r>
                      <a:r>
                        <a:rPr lang="es-ES" sz="1100" dirty="0">
                          <a:solidFill>
                            <a:schemeClr val="tx1"/>
                          </a:solidFill>
                          <a:effectLst/>
                          <a:latin typeface="+mn-lt"/>
                        </a:rPr>
                        <a:t> </a:t>
                      </a:r>
                      <a:r>
                        <a:rPr lang="es-ES" sz="1100" dirty="0" err="1">
                          <a:solidFill>
                            <a:schemeClr val="tx1"/>
                          </a:solidFill>
                          <a:effectLst/>
                          <a:latin typeface="+mn-lt"/>
                        </a:rPr>
                        <a:t>viruses</a:t>
                      </a:r>
                      <a:r>
                        <a:rPr lang="es-ES" sz="1100" dirty="0">
                          <a:solidFill>
                            <a:schemeClr val="tx1"/>
                          </a:solidFill>
                          <a:effectLst/>
                          <a:latin typeface="+mn-lt"/>
                        </a:rPr>
                        <a:t> </a:t>
                      </a:r>
                      <a:r>
                        <a:rPr lang="es-ES" sz="1100" dirty="0" err="1">
                          <a:solidFill>
                            <a:schemeClr val="tx1"/>
                          </a:solidFill>
                          <a:effectLst/>
                          <a:latin typeface="+mn-lt"/>
                        </a:rPr>
                        <a:t>only</a:t>
                      </a:r>
                      <a:r>
                        <a:rPr lang="es-ES" sz="1100" dirty="0">
                          <a:solidFill>
                            <a:schemeClr val="tx1"/>
                          </a:solidFill>
                          <a:effectLst/>
                          <a:latin typeface="+mn-lt"/>
                        </a:rPr>
                        <a:t>                      </a:t>
                      </a:r>
                      <a:endParaRPr lang="en-GB" sz="1100" dirty="0">
                        <a:solidFill>
                          <a:schemeClr val="tx1"/>
                        </a:solidFill>
                        <a:effectLst/>
                        <a:latin typeface="+mn-lt"/>
                        <a:ea typeface="Yu Mincho" panose="02020400000000000000" pitchFamily="18" charset="-128"/>
                        <a:cs typeface="Times New Roman" panose="02020603050405020304" pitchFamily="18" charset="0"/>
                      </a:endParaRPr>
                    </a:p>
                  </a:txBody>
                  <a:tcPr>
                    <a:solidFill>
                      <a:schemeClr val="bg1">
                        <a:lumMod val="85000"/>
                      </a:schemeClr>
                    </a:solidFill>
                  </a:tcPr>
                </a:tc>
                <a:tc>
                  <a:txBody>
                    <a:bodyPr/>
                    <a:lstStyle/>
                    <a:p>
                      <a:pPr fontAlgn="b"/>
                      <a:endParaRPr lang="en-GB" sz="1600" dirty="0">
                        <a:solidFill>
                          <a:srgbClr val="000608"/>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bg1">
                        <a:lumMod val="85000"/>
                      </a:schemeClr>
                    </a:solidFill>
                  </a:tcPr>
                </a:tc>
                <a:tc>
                  <a:txBody>
                    <a:bodyPr/>
                    <a:lstStyle/>
                    <a:p>
                      <a:pPr algn="ctr" fontAlgn="b"/>
                      <a:r>
                        <a:rPr lang="en-GB" sz="16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General skin disinfection</a:t>
                      </a:r>
                    </a:p>
                  </a:txBody>
                  <a:tcPr marL="68580" marR="68580" marT="0" marB="0">
                    <a:solidFill>
                      <a:schemeClr val="bg1">
                        <a:lumMod val="85000"/>
                      </a:schemeClr>
                    </a:solidFill>
                  </a:tcPr>
                </a:tc>
                <a:extLst>
                  <a:ext uri="{0D108BD9-81ED-4DB2-BD59-A6C34878D82A}">
                    <a16:rowId xmlns:a16="http://schemas.microsoft.com/office/drawing/2014/main" val="1926094908"/>
                  </a:ext>
                </a:extLst>
              </a:tr>
              <a:tr h="246173">
                <a:tc>
                  <a:txBody>
                    <a:bodyPr/>
                    <a:lstStyle/>
                    <a:p>
                      <a:pPr>
                        <a:lnSpc>
                          <a:spcPct val="107000"/>
                        </a:lnSpc>
                        <a:spcAft>
                          <a:spcPts val="800"/>
                        </a:spcAft>
                      </a:pPr>
                      <a:r>
                        <a:rPr lang="es-ES" sz="1100" b="1" dirty="0">
                          <a:solidFill>
                            <a:schemeClr val="tx1"/>
                          </a:solidFill>
                          <a:effectLst/>
                          <a:latin typeface="+mn-lt"/>
                        </a:rPr>
                        <a:t>EN13727 </a:t>
                      </a:r>
                      <a:r>
                        <a:rPr lang="es-ES" sz="1100" dirty="0" err="1">
                          <a:solidFill>
                            <a:schemeClr val="tx1"/>
                          </a:solidFill>
                          <a:effectLst/>
                          <a:latin typeface="+mn-lt"/>
                        </a:rPr>
                        <a:t>Bactericidal</a:t>
                      </a:r>
                      <a:r>
                        <a:rPr lang="es-ES" sz="1100" dirty="0">
                          <a:solidFill>
                            <a:schemeClr val="tx1"/>
                          </a:solidFill>
                          <a:effectLst/>
                          <a:latin typeface="+mn-lt"/>
                        </a:rPr>
                        <a:t>                                                         </a:t>
                      </a:r>
                      <a:endParaRPr lang="en-GB" sz="1100" dirty="0">
                        <a:solidFill>
                          <a:schemeClr val="tx1"/>
                        </a:solidFill>
                        <a:effectLst/>
                        <a:latin typeface="+mn-lt"/>
                        <a:ea typeface="Yu Mincho" panose="02020400000000000000" pitchFamily="18" charset="-128"/>
                        <a:cs typeface="Times New Roman" panose="02020603050405020304" pitchFamily="18" charset="0"/>
                      </a:endParaRPr>
                    </a:p>
                  </a:txBody>
                  <a:tcPr>
                    <a:solidFill>
                      <a:schemeClr val="bg1">
                        <a:lumMod val="85000"/>
                      </a:schemeClr>
                    </a:solidFill>
                  </a:tcPr>
                </a:tc>
                <a:tc>
                  <a:txBody>
                    <a:bodyPr/>
                    <a:lstStyle/>
                    <a:p>
                      <a:pPr fontAlgn="b"/>
                      <a:endParaRPr lang="en-GB" sz="1600" dirty="0">
                        <a:solidFill>
                          <a:srgbClr val="000608"/>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bg1">
                        <a:lumMod val="85000"/>
                      </a:schemeClr>
                    </a:solidFill>
                  </a:tcPr>
                </a:tc>
                <a:tc>
                  <a:txBody>
                    <a:bodyPr/>
                    <a:lstStyle/>
                    <a:p>
                      <a:pPr algn="ctr" fontAlgn="b"/>
                      <a:endParaRPr lang="en-GB" sz="1600" dirty="0">
                        <a:solidFill>
                          <a:srgbClr val="000608"/>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676033370"/>
                  </a:ext>
                </a:extLst>
              </a:tr>
              <a:tr h="401741">
                <a:tc>
                  <a:txBody>
                    <a:bodyPr/>
                    <a:lstStyle/>
                    <a:p>
                      <a:pPr>
                        <a:lnSpc>
                          <a:spcPct val="107000"/>
                        </a:lnSpc>
                        <a:spcAft>
                          <a:spcPts val="800"/>
                        </a:spcAft>
                      </a:pPr>
                      <a:r>
                        <a:rPr lang="es-ES" sz="1100" b="1" dirty="0">
                          <a:solidFill>
                            <a:schemeClr val="tx1"/>
                          </a:solidFill>
                          <a:effectLst/>
                          <a:latin typeface="+mn-lt"/>
                        </a:rPr>
                        <a:t>EN13624</a:t>
                      </a:r>
                      <a:r>
                        <a:rPr lang="es-ES" sz="1100" dirty="0">
                          <a:solidFill>
                            <a:schemeClr val="tx1"/>
                          </a:solidFill>
                          <a:effectLst/>
                          <a:latin typeface="+mn-lt"/>
                        </a:rPr>
                        <a:t> </a:t>
                      </a:r>
                      <a:r>
                        <a:rPr lang="es-ES" sz="1100" dirty="0" err="1">
                          <a:solidFill>
                            <a:schemeClr val="tx1"/>
                          </a:solidFill>
                          <a:effectLst/>
                          <a:latin typeface="+mn-lt"/>
                        </a:rPr>
                        <a:t>Yeasticidal</a:t>
                      </a:r>
                      <a:r>
                        <a:rPr lang="es-ES" sz="1100" dirty="0">
                          <a:solidFill>
                            <a:schemeClr val="tx1"/>
                          </a:solidFill>
                          <a:effectLst/>
                          <a:latin typeface="+mn-lt"/>
                        </a:rPr>
                        <a:t>/</a:t>
                      </a:r>
                      <a:r>
                        <a:rPr lang="es-ES" sz="1100" dirty="0" err="1">
                          <a:solidFill>
                            <a:schemeClr val="tx1"/>
                          </a:solidFill>
                          <a:effectLst/>
                          <a:latin typeface="+mn-lt"/>
                        </a:rPr>
                        <a:t>Fungicidal</a:t>
                      </a:r>
                      <a:endParaRPr lang="es-ES" sz="1100" dirty="0">
                        <a:solidFill>
                          <a:schemeClr val="tx1"/>
                        </a:solidFill>
                        <a:effectLst/>
                        <a:latin typeface="+mn-lt"/>
                      </a:endParaRPr>
                    </a:p>
                  </a:txBody>
                  <a:tcPr>
                    <a:solidFill>
                      <a:schemeClr val="bg1">
                        <a:lumMod val="85000"/>
                      </a:schemeClr>
                    </a:solidFill>
                  </a:tcPr>
                </a:tc>
                <a:tc>
                  <a:txBody>
                    <a:bodyPr/>
                    <a:lstStyle/>
                    <a:p>
                      <a:pPr fontAlgn="b"/>
                      <a:endParaRPr lang="en-GB" sz="1600" dirty="0">
                        <a:solidFill>
                          <a:srgbClr val="000608"/>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bg1">
                        <a:lumMod val="85000"/>
                      </a:schemeClr>
                    </a:solidFill>
                  </a:tcPr>
                </a:tc>
                <a:tc>
                  <a:txBody>
                    <a:bodyPr/>
                    <a:lstStyle/>
                    <a:p>
                      <a:pPr algn="ctr" fontAlgn="b"/>
                      <a:endParaRPr lang="en-GB" sz="1600" dirty="0">
                        <a:solidFill>
                          <a:srgbClr val="000608"/>
                        </a:solidFill>
                        <a:effectLst/>
                        <a:latin typeface="Arial" panose="020B0604020202020204" pitchFamily="34" charset="0"/>
                        <a:ea typeface="Yu Mincho" panose="02020400000000000000" pitchFamily="18" charset="-128"/>
                        <a:cs typeface="Arial" panose="020B0604020202020204" pitchFamily="34" charset="0"/>
                      </a:endParaRPr>
                    </a:p>
                  </a:txBody>
                  <a:tcPr marL="68580" marR="68580" marT="0" marB="0">
                    <a:solidFill>
                      <a:schemeClr val="bg1">
                        <a:lumMod val="85000"/>
                      </a:schemeClr>
                    </a:solidFill>
                  </a:tcPr>
                </a:tc>
                <a:extLst>
                  <a:ext uri="{0D108BD9-81ED-4DB2-BD59-A6C34878D82A}">
                    <a16:rowId xmlns:a16="http://schemas.microsoft.com/office/drawing/2014/main" val="2722435345"/>
                  </a:ext>
                </a:extLst>
              </a:tr>
            </a:tbl>
          </a:graphicData>
        </a:graphic>
      </p:graphicFrame>
    </p:spTree>
    <p:extLst>
      <p:ext uri="{BB962C8B-B14F-4D97-AF65-F5344CB8AC3E}">
        <p14:creationId xmlns:p14="http://schemas.microsoft.com/office/powerpoint/2010/main" val="390345177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1CA4D-5D3C-4C23-A346-81CE37D4B5A3}"/>
              </a:ext>
            </a:extLst>
          </p:cNvPr>
          <p:cNvSpPr>
            <a:spLocks noGrp="1"/>
          </p:cNvSpPr>
          <p:nvPr>
            <p:ph type="title" idx="4294967295"/>
          </p:nvPr>
        </p:nvSpPr>
        <p:spPr>
          <a:xfrm>
            <a:off x="368555" y="206457"/>
            <a:ext cx="7547536" cy="833437"/>
          </a:xfrm>
        </p:spPr>
        <p:txBody>
          <a:bodyPr>
            <a:normAutofit/>
          </a:bodyPr>
          <a:lstStyle/>
          <a:p>
            <a:r>
              <a:rPr lang="en-GB" sz="2800" b="0" dirty="0">
                <a:solidFill>
                  <a:schemeClr val="accent1">
                    <a:lumMod val="50000"/>
                  </a:schemeClr>
                </a:solidFill>
                <a:latin typeface="Arial" panose="020B0604020202020204" pitchFamily="34" charset="0"/>
                <a:cs typeface="Arial" panose="020B0604020202020204" pitchFamily="34" charset="0"/>
              </a:rPr>
              <a:t>Important information! Always read the label</a:t>
            </a:r>
          </a:p>
        </p:txBody>
      </p:sp>
      <p:sp>
        <p:nvSpPr>
          <p:cNvPr id="7" name="Text Placeholder 3">
            <a:extLst>
              <a:ext uri="{FF2B5EF4-FFF2-40B4-BE49-F238E27FC236}">
                <a16:creationId xmlns:a16="http://schemas.microsoft.com/office/drawing/2014/main" id="{838643C2-4417-4603-85DE-DFBE0CFC6014}"/>
              </a:ext>
            </a:extLst>
          </p:cNvPr>
          <p:cNvSpPr txBox="1">
            <a:spLocks/>
          </p:cNvSpPr>
          <p:nvPr/>
        </p:nvSpPr>
        <p:spPr>
          <a:xfrm>
            <a:off x="443194" y="1683578"/>
            <a:ext cx="7093636" cy="1028976"/>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54" fontAlgn="base">
              <a:lnSpc>
                <a:spcPct val="100000"/>
              </a:lnSpc>
              <a:spcBef>
                <a:spcPts val="1000"/>
              </a:spcBef>
              <a:spcAft>
                <a:spcPct val="0"/>
              </a:spcAft>
              <a:buClr>
                <a:srgbClr val="00B935"/>
              </a:buClr>
              <a:buNone/>
            </a:pPr>
            <a:r>
              <a:rPr lang="en-GB" sz="2400" dirty="0">
                <a:solidFill>
                  <a:srgbClr val="55555A"/>
                </a:solidFill>
                <a:latin typeface="Arial" panose="020B0604020202020204" pitchFamily="34" charset="0"/>
                <a:cs typeface="Arial" panose="020B0604020202020204" pitchFamily="34" charset="0"/>
              </a:rPr>
              <a:t>Contradictions</a:t>
            </a:r>
            <a:r>
              <a:rPr lang="sv-SE" sz="2400" dirty="0">
                <a:solidFill>
                  <a:srgbClr val="55555A"/>
                </a:solidFill>
                <a:latin typeface="Arial" panose="020B0604020202020204" pitchFamily="34" charset="0"/>
                <a:cs typeface="Arial" panose="020B0604020202020204" pitchFamily="34" charset="0"/>
              </a:rPr>
              <a:t>:</a:t>
            </a:r>
            <a:endParaRPr lang="en-GB" sz="2400" dirty="0">
              <a:solidFill>
                <a:srgbClr val="55555A"/>
              </a:solidFill>
              <a:latin typeface="Arial" panose="020B0604020202020204" pitchFamily="34" charset="0"/>
              <a:cs typeface="Arial" panose="020B0604020202020204" pitchFamily="34" charset="0"/>
            </a:endParaRPr>
          </a:p>
        </p:txBody>
      </p:sp>
      <p:pic>
        <p:nvPicPr>
          <p:cNvPr id="10" name="Picture 2" descr="File:X mark.svg - Wikipedia">
            <a:extLst>
              <a:ext uri="{FF2B5EF4-FFF2-40B4-BE49-F238E27FC236}">
                <a16:creationId xmlns:a16="http://schemas.microsoft.com/office/drawing/2014/main" id="{81D3F302-8A55-4596-848B-54BBCEF7F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865" y="2899488"/>
            <a:ext cx="271765" cy="31058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849A800-6338-4283-A4D3-F13B6BE8C5A6}"/>
              </a:ext>
            </a:extLst>
          </p:cNvPr>
          <p:cNvSpPr txBox="1"/>
          <p:nvPr/>
        </p:nvSpPr>
        <p:spPr>
          <a:xfrm>
            <a:off x="1009570" y="2883619"/>
            <a:ext cx="4169376" cy="1938992"/>
          </a:xfrm>
          <a:prstGeom prst="rect">
            <a:avLst/>
          </a:prstGeom>
          <a:noFill/>
        </p:spPr>
        <p:txBody>
          <a:bodyPr wrap="square" rtlCol="0">
            <a:spAutoFit/>
          </a:bodyPr>
          <a:lstStyle/>
          <a:p>
            <a:pPr defTabSz="1219170" eaLnBrk="0" fontAlgn="base" hangingPunct="0">
              <a:spcBef>
                <a:spcPct val="0"/>
              </a:spcBef>
              <a:spcAft>
                <a:spcPct val="0"/>
              </a:spcAft>
            </a:pPr>
            <a:r>
              <a:rPr lang="en-GB" sz="2000" dirty="0">
                <a:latin typeface="Arial" panose="020B0604020202020204" pitchFamily="34" charset="0"/>
                <a:cs typeface="Arial" panose="020B0604020202020204" pitchFamily="34" charset="0"/>
              </a:rPr>
              <a:t>Known hypersensitivity to the product or any of its components, especially in those with a history of possible chlorhexidine-related allergic reactions</a:t>
            </a:r>
          </a:p>
          <a:p>
            <a:pPr defTabSz="1219170" eaLnBrk="0" fontAlgn="base" hangingPunct="0">
              <a:spcBef>
                <a:spcPct val="0"/>
              </a:spcBef>
              <a:spcAft>
                <a:spcPct val="0"/>
              </a:spcAft>
            </a:pPr>
            <a:endParaRPr lang="en-GB" sz="2000" dirty="0">
              <a:latin typeface="MHC Din Regular" panose="02000503040000020004" pitchFamily="50" charset="0"/>
            </a:endParaRPr>
          </a:p>
        </p:txBody>
      </p:sp>
      <p:sp>
        <p:nvSpPr>
          <p:cNvPr id="14" name="Text Placeholder 3">
            <a:extLst>
              <a:ext uri="{FF2B5EF4-FFF2-40B4-BE49-F238E27FC236}">
                <a16:creationId xmlns:a16="http://schemas.microsoft.com/office/drawing/2014/main" id="{35849562-2421-4167-9B65-ABD6D558C0DA}"/>
              </a:ext>
            </a:extLst>
          </p:cNvPr>
          <p:cNvSpPr txBox="1">
            <a:spLocks/>
          </p:cNvSpPr>
          <p:nvPr/>
        </p:nvSpPr>
        <p:spPr>
          <a:xfrm>
            <a:off x="6276246" y="1699349"/>
            <a:ext cx="7093636" cy="1028976"/>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54" fontAlgn="base">
              <a:lnSpc>
                <a:spcPct val="100000"/>
              </a:lnSpc>
              <a:spcBef>
                <a:spcPts val="1000"/>
              </a:spcBef>
              <a:spcAft>
                <a:spcPct val="0"/>
              </a:spcAft>
              <a:buClr>
                <a:srgbClr val="00B935"/>
              </a:buClr>
              <a:buNone/>
            </a:pPr>
            <a:r>
              <a:rPr lang="en-GB" sz="2400" dirty="0">
                <a:solidFill>
                  <a:srgbClr val="55555A"/>
                </a:solidFill>
                <a:latin typeface="Arial" panose="020B0604020202020204" pitchFamily="34" charset="0"/>
                <a:cs typeface="Arial" panose="020B0604020202020204" pitchFamily="34" charset="0"/>
              </a:rPr>
              <a:t>Incompatibilities:</a:t>
            </a:r>
          </a:p>
        </p:txBody>
      </p:sp>
      <p:pic>
        <p:nvPicPr>
          <p:cNvPr id="15" name="Picture 2" descr="File:X mark.svg - Wikipedia">
            <a:extLst>
              <a:ext uri="{FF2B5EF4-FFF2-40B4-BE49-F238E27FC236}">
                <a16:creationId xmlns:a16="http://schemas.microsoft.com/office/drawing/2014/main" id="{D8E16594-34DB-4E68-8FDA-50636AF69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850" y="2573030"/>
            <a:ext cx="271765" cy="3105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ile:X mark.svg - Wikipedia">
            <a:extLst>
              <a:ext uri="{FF2B5EF4-FFF2-40B4-BE49-F238E27FC236}">
                <a16:creationId xmlns:a16="http://schemas.microsoft.com/office/drawing/2014/main" id="{E2AEE4CA-82F8-45BE-96EF-33E00CB62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588" y="3577908"/>
            <a:ext cx="271765" cy="31058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D009ED3-DB90-4262-9D89-DA3EE2EB35EF}"/>
              </a:ext>
            </a:extLst>
          </p:cNvPr>
          <p:cNvSpPr txBox="1"/>
          <p:nvPr/>
        </p:nvSpPr>
        <p:spPr>
          <a:xfrm>
            <a:off x="7123293" y="2505187"/>
            <a:ext cx="4169376" cy="2554545"/>
          </a:xfrm>
          <a:prstGeom prst="rect">
            <a:avLst/>
          </a:prstGeom>
          <a:noFill/>
        </p:spPr>
        <p:txBody>
          <a:bodyPr wrap="square" rtlCol="0">
            <a:spAutoFit/>
          </a:bodyPr>
          <a:lstStyle/>
          <a:p>
            <a:pPr defTabSz="1219170" eaLnBrk="0" fontAlgn="base" hangingPunct="0">
              <a:spcBef>
                <a:spcPct val="0"/>
              </a:spcBef>
              <a:spcAft>
                <a:spcPct val="0"/>
              </a:spcAft>
            </a:pPr>
            <a:r>
              <a:rPr lang="en-GB" sz="2000" dirty="0">
                <a:latin typeface="Arial" panose="020B0604020202020204" pitchFamily="34" charset="0"/>
                <a:cs typeface="Arial" panose="020B0604020202020204" pitchFamily="34" charset="0"/>
              </a:rPr>
              <a:t>Chlorhexidine is incompatible with soap and other anionic agents </a:t>
            </a:r>
          </a:p>
          <a:p>
            <a:pPr defTabSz="1219170" eaLnBrk="0" fontAlgn="base" hangingPunct="0">
              <a:spcBef>
                <a:spcPct val="0"/>
              </a:spcBef>
              <a:spcAft>
                <a:spcPct val="0"/>
              </a:spcAft>
            </a:pPr>
            <a:endParaRPr lang="en-GB" sz="2000" dirty="0">
              <a:latin typeface="Arial" panose="020B0604020202020204" pitchFamily="34" charset="0"/>
              <a:cs typeface="Arial" panose="020B0604020202020204" pitchFamily="34" charset="0"/>
            </a:endParaRPr>
          </a:p>
          <a:p>
            <a:pPr defTabSz="1219170" eaLnBrk="0" fontAlgn="base" hangingPunct="0">
              <a:spcBef>
                <a:spcPct val="0"/>
              </a:spcBef>
              <a:spcAft>
                <a:spcPct val="0"/>
              </a:spcAft>
            </a:pPr>
            <a:r>
              <a:rPr lang="en-GB" sz="2000" dirty="0">
                <a:latin typeface="Arial" panose="020B0604020202020204" pitchFamily="34" charset="0"/>
                <a:cs typeface="Arial" panose="020B0604020202020204" pitchFamily="34" charset="0"/>
              </a:rPr>
              <a:t>Hypochlorite bleaches may cause brown stains to develop in fabrics, which have previously been in contact with preparations containing chlorhexidine </a:t>
            </a:r>
          </a:p>
        </p:txBody>
      </p:sp>
    </p:spTree>
    <p:extLst>
      <p:ext uri="{BB962C8B-B14F-4D97-AF65-F5344CB8AC3E}">
        <p14:creationId xmlns:p14="http://schemas.microsoft.com/office/powerpoint/2010/main" val="3716327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4"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ktangel 40">
            <a:extLst>
              <a:ext uri="{FF2B5EF4-FFF2-40B4-BE49-F238E27FC236}">
                <a16:creationId xmlns:a16="http://schemas.microsoft.com/office/drawing/2014/main" id="{BB956470-790C-C84D-BE7A-71798AB94B60}"/>
              </a:ext>
            </a:extLst>
          </p:cNvPr>
          <p:cNvSpPr/>
          <p:nvPr/>
        </p:nvSpPr>
        <p:spPr>
          <a:xfrm>
            <a:off x="0" y="-80399"/>
            <a:ext cx="12192000" cy="60276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endParaRPr lang="sv-SE" sz="2400">
              <a:solidFill>
                <a:srgbClr val="FFFFFF"/>
              </a:solidFill>
              <a:latin typeface="Arial" panose="020B0604020202020204"/>
            </a:endParaRPr>
          </a:p>
        </p:txBody>
      </p:sp>
      <p:sp>
        <p:nvSpPr>
          <p:cNvPr id="5" name="Title 4"/>
          <p:cNvSpPr>
            <a:spLocks noGrp="1"/>
          </p:cNvSpPr>
          <p:nvPr>
            <p:ph type="title"/>
          </p:nvPr>
        </p:nvSpPr>
        <p:spPr>
          <a:xfrm>
            <a:off x="2429512" y="2302868"/>
            <a:ext cx="7065737" cy="832913"/>
          </a:xfrm>
        </p:spPr>
        <p:txBody>
          <a:bodyPr/>
          <a:lstStyle/>
          <a:p>
            <a:pPr algn="ctr"/>
            <a:r>
              <a:rPr lang="en-GB" dirty="0">
                <a:latin typeface="Arial" panose="020B0604020202020204" pitchFamily="34" charset="0"/>
                <a:cs typeface="Arial" panose="020B0604020202020204" pitchFamily="34" charset="0"/>
              </a:rPr>
              <a:t>Whole Body Washing</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597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ubrik 15">
            <a:extLst>
              <a:ext uri="{FF2B5EF4-FFF2-40B4-BE49-F238E27FC236}">
                <a16:creationId xmlns:a16="http://schemas.microsoft.com/office/drawing/2014/main" id="{6483CAD1-F1B3-974F-AE16-1DE054917CCB}"/>
              </a:ext>
            </a:extLst>
          </p:cNvPr>
          <p:cNvSpPr>
            <a:spLocks noGrp="1"/>
          </p:cNvSpPr>
          <p:nvPr>
            <p:ph type="title" idx="4294967295"/>
          </p:nvPr>
        </p:nvSpPr>
        <p:spPr>
          <a:xfrm>
            <a:off x="311588" y="255002"/>
            <a:ext cx="8466652" cy="833437"/>
          </a:xfrm>
        </p:spPr>
        <p:txBody>
          <a:bodyPr>
            <a:noAutofit/>
          </a:bodyPr>
          <a:lstStyle/>
          <a:p>
            <a:r>
              <a:rPr lang="sv-SE" sz="2800" b="0" dirty="0" err="1">
                <a:solidFill>
                  <a:schemeClr val="accent1">
                    <a:lumMod val="50000"/>
                  </a:schemeClr>
                </a:solidFill>
                <a:latin typeface="Arial" panose="020B0604020202020204" pitchFamily="34" charset="0"/>
                <a:cs typeface="Arial" panose="020B0604020202020204" pitchFamily="34" charset="0"/>
              </a:rPr>
              <a:t>Why</a:t>
            </a:r>
            <a:r>
              <a:rPr lang="sv-SE" sz="2800" b="0" dirty="0">
                <a:solidFill>
                  <a:schemeClr val="accent1">
                    <a:lumMod val="50000"/>
                  </a:schemeClr>
                </a:solidFill>
                <a:latin typeface="Arial" panose="020B0604020202020204" pitchFamily="34" charset="0"/>
                <a:cs typeface="Arial" panose="020B0604020202020204" pitchFamily="34" charset="0"/>
              </a:rPr>
              <a:t> is </a:t>
            </a:r>
            <a:r>
              <a:rPr lang="sv-SE" sz="2800" b="0" dirty="0" err="1">
                <a:solidFill>
                  <a:schemeClr val="accent1">
                    <a:lumMod val="50000"/>
                  </a:schemeClr>
                </a:solidFill>
                <a:latin typeface="Arial" panose="020B0604020202020204" pitchFamily="34" charset="0"/>
                <a:cs typeface="Arial" panose="020B0604020202020204" pitchFamily="34" charset="0"/>
              </a:rPr>
              <a:t>whole</a:t>
            </a:r>
            <a:r>
              <a:rPr lang="sv-SE" sz="2800" b="0" dirty="0">
                <a:solidFill>
                  <a:schemeClr val="accent1">
                    <a:lumMod val="50000"/>
                  </a:schemeClr>
                </a:solidFill>
                <a:latin typeface="Arial" panose="020B0604020202020204" pitchFamily="34" charset="0"/>
                <a:cs typeface="Arial" panose="020B0604020202020204" pitchFamily="34" charset="0"/>
              </a:rPr>
              <a:t> </a:t>
            </a:r>
            <a:r>
              <a:rPr lang="sv-SE" sz="2800" b="0" dirty="0" err="1">
                <a:solidFill>
                  <a:schemeClr val="accent1">
                    <a:lumMod val="50000"/>
                  </a:schemeClr>
                </a:solidFill>
                <a:latin typeface="Arial" panose="020B0604020202020204" pitchFamily="34" charset="0"/>
                <a:cs typeface="Arial" panose="020B0604020202020204" pitchFamily="34" charset="0"/>
              </a:rPr>
              <a:t>body</a:t>
            </a:r>
            <a:r>
              <a:rPr lang="sv-SE" sz="2800" b="0" dirty="0">
                <a:solidFill>
                  <a:schemeClr val="accent1">
                    <a:lumMod val="50000"/>
                  </a:schemeClr>
                </a:solidFill>
                <a:latin typeface="Arial" panose="020B0604020202020204" pitchFamily="34" charset="0"/>
                <a:cs typeface="Arial" panose="020B0604020202020204" pitchFamily="34" charset="0"/>
              </a:rPr>
              <a:t> </a:t>
            </a:r>
            <a:r>
              <a:rPr lang="sv-SE" sz="2800" b="0" dirty="0" err="1">
                <a:solidFill>
                  <a:schemeClr val="accent1">
                    <a:lumMod val="50000"/>
                  </a:schemeClr>
                </a:solidFill>
                <a:latin typeface="Arial" panose="020B0604020202020204" pitchFamily="34" charset="0"/>
                <a:cs typeface="Arial" panose="020B0604020202020204" pitchFamily="34" charset="0"/>
              </a:rPr>
              <a:t>washing</a:t>
            </a:r>
            <a:r>
              <a:rPr lang="sv-SE" sz="2800" b="0" dirty="0">
                <a:solidFill>
                  <a:schemeClr val="accent1">
                    <a:lumMod val="50000"/>
                  </a:schemeClr>
                </a:solidFill>
                <a:latin typeface="Arial" panose="020B0604020202020204" pitchFamily="34" charset="0"/>
                <a:cs typeface="Arial" panose="020B0604020202020204" pitchFamily="34" charset="0"/>
              </a:rPr>
              <a:t> (WBW) so </a:t>
            </a:r>
            <a:r>
              <a:rPr lang="sv-SE" sz="2800" b="0" dirty="0" err="1">
                <a:solidFill>
                  <a:schemeClr val="accent1">
                    <a:lumMod val="50000"/>
                  </a:schemeClr>
                </a:solidFill>
                <a:latin typeface="Arial" panose="020B0604020202020204" pitchFamily="34" charset="0"/>
                <a:cs typeface="Arial" panose="020B0604020202020204" pitchFamily="34" charset="0"/>
              </a:rPr>
              <a:t>important</a:t>
            </a:r>
            <a:r>
              <a:rPr lang="sv-SE" sz="2800" b="0" dirty="0">
                <a:solidFill>
                  <a:schemeClr val="accent1">
                    <a:lumMod val="50000"/>
                  </a:schemeClr>
                </a:solidFill>
                <a:latin typeface="Arial" panose="020B0604020202020204" pitchFamily="34" charset="0"/>
                <a:cs typeface="Arial" panose="020B0604020202020204" pitchFamily="34" charset="0"/>
              </a:rPr>
              <a:t>?</a:t>
            </a:r>
          </a:p>
        </p:txBody>
      </p:sp>
      <p:sp>
        <p:nvSpPr>
          <p:cNvPr id="9" name="Text Placeholder 3">
            <a:extLst>
              <a:ext uri="{FF2B5EF4-FFF2-40B4-BE49-F238E27FC236}">
                <a16:creationId xmlns:a16="http://schemas.microsoft.com/office/drawing/2014/main" id="{1824BBB6-F028-4FF1-98F8-5C903C306B92}"/>
              </a:ext>
            </a:extLst>
          </p:cNvPr>
          <p:cNvSpPr txBox="1">
            <a:spLocks/>
          </p:cNvSpPr>
          <p:nvPr/>
        </p:nvSpPr>
        <p:spPr>
          <a:xfrm>
            <a:off x="239493" y="1045796"/>
            <a:ext cx="7093636" cy="1028976"/>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54" fontAlgn="base">
              <a:lnSpc>
                <a:spcPct val="100000"/>
              </a:lnSpc>
              <a:spcBef>
                <a:spcPts val="1000"/>
              </a:spcBef>
              <a:spcAft>
                <a:spcPct val="0"/>
              </a:spcAft>
              <a:buClr>
                <a:srgbClr val="00B935"/>
              </a:buClr>
              <a:buNone/>
            </a:pPr>
            <a:r>
              <a:rPr lang="en-GB" sz="1800" b="1" dirty="0">
                <a:latin typeface="Arial" panose="020B0604020202020204" pitchFamily="34" charset="0"/>
                <a:cs typeface="Arial" panose="020B0604020202020204" pitchFamily="34" charset="0"/>
              </a:rPr>
              <a:t>World Health Organisation (WHO) Surgical Site Infection Prevention Guidelines:</a:t>
            </a:r>
            <a:endParaRPr lang="sv-SE" sz="1800" b="1" dirty="0">
              <a:latin typeface="Arial" panose="020B0604020202020204" pitchFamily="34" charset="0"/>
              <a:cs typeface="Arial" panose="020B0604020202020204" pitchFamily="34" charset="0"/>
            </a:endParaRPr>
          </a:p>
        </p:txBody>
      </p:sp>
      <p:sp>
        <p:nvSpPr>
          <p:cNvPr id="12" name="Text Placeholder 3">
            <a:extLst>
              <a:ext uri="{FF2B5EF4-FFF2-40B4-BE49-F238E27FC236}">
                <a16:creationId xmlns:a16="http://schemas.microsoft.com/office/drawing/2014/main" id="{21D8778A-2063-4A53-86EF-FD695ED1DDB0}"/>
              </a:ext>
            </a:extLst>
          </p:cNvPr>
          <p:cNvSpPr txBox="1">
            <a:spLocks/>
          </p:cNvSpPr>
          <p:nvPr/>
        </p:nvSpPr>
        <p:spPr>
          <a:xfrm>
            <a:off x="311588" y="1976268"/>
            <a:ext cx="6583517" cy="1098932"/>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54" fontAlgn="base">
              <a:lnSpc>
                <a:spcPct val="100000"/>
              </a:lnSpc>
              <a:spcBef>
                <a:spcPts val="1000"/>
              </a:spcBef>
              <a:spcAft>
                <a:spcPct val="0"/>
              </a:spcAft>
              <a:buClr>
                <a:schemeClr val="tx1"/>
              </a:buClr>
            </a:pPr>
            <a:r>
              <a:rPr lang="en-GB" sz="1600" dirty="0">
                <a:latin typeface="Arial" panose="020B0604020202020204" pitchFamily="34" charset="0"/>
                <a:cs typeface="Arial" panose="020B0604020202020204" pitchFamily="34" charset="0"/>
              </a:rPr>
              <a:t>Whole-body bathing or showering with a skin antiseptic to prevent surgical site infections (SSI) is a usual practice before surgery in settings where it is affordable</a:t>
            </a:r>
            <a:r>
              <a:rPr lang="en-GB" sz="1600" baseline="30000" dirty="0">
                <a:latin typeface="Arial" panose="020B0604020202020204" pitchFamily="34" charset="0"/>
                <a:cs typeface="Arial" panose="020B0604020202020204" pitchFamily="34" charset="0"/>
              </a:rPr>
              <a:t>1</a:t>
            </a:r>
          </a:p>
        </p:txBody>
      </p:sp>
      <p:sp>
        <p:nvSpPr>
          <p:cNvPr id="18" name="Text Placeholder 3">
            <a:extLst>
              <a:ext uri="{FF2B5EF4-FFF2-40B4-BE49-F238E27FC236}">
                <a16:creationId xmlns:a16="http://schemas.microsoft.com/office/drawing/2014/main" id="{C344CF43-2CF9-4FB7-9517-C4AFC9C435CA}"/>
              </a:ext>
            </a:extLst>
          </p:cNvPr>
          <p:cNvSpPr txBox="1">
            <a:spLocks/>
          </p:cNvSpPr>
          <p:nvPr/>
        </p:nvSpPr>
        <p:spPr>
          <a:xfrm>
            <a:off x="311587" y="4579180"/>
            <a:ext cx="6428345" cy="1028976"/>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54" fontAlgn="base">
              <a:lnSpc>
                <a:spcPct val="100000"/>
              </a:lnSpc>
              <a:spcBef>
                <a:spcPts val="1000"/>
              </a:spcBef>
              <a:spcAft>
                <a:spcPct val="0"/>
              </a:spcAft>
              <a:buClr>
                <a:schemeClr val="tx1"/>
              </a:buClr>
            </a:pPr>
            <a:r>
              <a:rPr lang="en-GB" sz="1600" dirty="0">
                <a:latin typeface="Arial" panose="020B0604020202020204" pitchFamily="34" charset="0"/>
                <a:cs typeface="Arial" panose="020B0604020202020204" pitchFamily="34" charset="0"/>
              </a:rPr>
              <a:t>Preoperative showering with antiseptic agents is a well-accepted procedure for reducing skin microflora</a:t>
            </a:r>
            <a:r>
              <a:rPr lang="en-GB" sz="1600" baseline="30000" dirty="0">
                <a:latin typeface="Arial" panose="020B0604020202020204" pitchFamily="34" charset="0"/>
                <a:cs typeface="Arial" panose="020B0604020202020204" pitchFamily="34" charset="0"/>
              </a:rPr>
              <a:t>3,4</a:t>
            </a:r>
            <a:r>
              <a:rPr lang="en-GB" sz="1600" dirty="0">
                <a:latin typeface="Arial" panose="020B0604020202020204" pitchFamily="34" charset="0"/>
                <a:cs typeface="Arial" panose="020B0604020202020204" pitchFamily="34" charset="0"/>
              </a:rPr>
              <a:t>, and leads to a lower incidence of SSI</a:t>
            </a:r>
            <a:r>
              <a:rPr lang="en-GB" sz="1600" baseline="30000" dirty="0">
                <a:latin typeface="Arial" panose="020B0604020202020204" pitchFamily="34" charset="0"/>
                <a:cs typeface="Arial" panose="020B0604020202020204" pitchFamily="34" charset="0"/>
              </a:rPr>
              <a:t>4</a:t>
            </a:r>
          </a:p>
        </p:txBody>
      </p:sp>
      <p:sp>
        <p:nvSpPr>
          <p:cNvPr id="20" name="Text Placeholder 3">
            <a:extLst>
              <a:ext uri="{FF2B5EF4-FFF2-40B4-BE49-F238E27FC236}">
                <a16:creationId xmlns:a16="http://schemas.microsoft.com/office/drawing/2014/main" id="{24D788CD-8999-438B-B644-41D81D8AAA36}"/>
              </a:ext>
            </a:extLst>
          </p:cNvPr>
          <p:cNvSpPr txBox="1">
            <a:spLocks/>
          </p:cNvSpPr>
          <p:nvPr/>
        </p:nvSpPr>
        <p:spPr>
          <a:xfrm>
            <a:off x="311588" y="2974123"/>
            <a:ext cx="6508991" cy="702309"/>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54" fontAlgn="base">
              <a:lnSpc>
                <a:spcPct val="100000"/>
              </a:lnSpc>
              <a:spcBef>
                <a:spcPts val="1000"/>
              </a:spcBef>
              <a:spcAft>
                <a:spcPct val="0"/>
              </a:spcAft>
              <a:buClr>
                <a:schemeClr val="tx1"/>
              </a:buClr>
            </a:pPr>
            <a:r>
              <a:rPr lang="en-GB" sz="1600" dirty="0">
                <a:latin typeface="Arial" panose="020B0604020202020204" pitchFamily="34" charset="0"/>
                <a:cs typeface="Arial" panose="020B0604020202020204" pitchFamily="34" charset="0"/>
              </a:rPr>
              <a:t>The aim is to make the skin as clean as possible by removing transient flora and some resident flora</a:t>
            </a:r>
            <a:r>
              <a:rPr lang="en-GB" sz="1600" baseline="30000" dirty="0">
                <a:latin typeface="Arial" panose="020B0604020202020204" pitchFamily="34" charset="0"/>
                <a:cs typeface="Arial" panose="020B0604020202020204" pitchFamily="34" charset="0"/>
              </a:rPr>
              <a:t>1</a:t>
            </a:r>
            <a:r>
              <a:rPr lang="en-GB" sz="1600" dirty="0">
                <a:latin typeface="Arial" panose="020B0604020202020204" pitchFamily="34" charset="0"/>
                <a:cs typeface="Arial" panose="020B0604020202020204" pitchFamily="34" charset="0"/>
              </a:rPr>
              <a:t> </a:t>
            </a:r>
          </a:p>
        </p:txBody>
      </p:sp>
      <p:sp>
        <p:nvSpPr>
          <p:cNvPr id="21" name="Text Placeholder 3">
            <a:extLst>
              <a:ext uri="{FF2B5EF4-FFF2-40B4-BE49-F238E27FC236}">
                <a16:creationId xmlns:a16="http://schemas.microsoft.com/office/drawing/2014/main" id="{803C428B-9ED4-41F6-B96E-0AFA619FF8F3}"/>
              </a:ext>
            </a:extLst>
          </p:cNvPr>
          <p:cNvSpPr txBox="1">
            <a:spLocks/>
          </p:cNvSpPr>
          <p:nvPr/>
        </p:nvSpPr>
        <p:spPr>
          <a:xfrm>
            <a:off x="311587" y="3794556"/>
            <a:ext cx="6508991" cy="711045"/>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54" fontAlgn="base">
              <a:lnSpc>
                <a:spcPct val="100000"/>
              </a:lnSpc>
              <a:spcBef>
                <a:spcPts val="1000"/>
              </a:spcBef>
              <a:spcAft>
                <a:spcPct val="0"/>
              </a:spcAft>
              <a:buClr>
                <a:schemeClr val="tx1"/>
              </a:buClr>
            </a:pPr>
            <a:r>
              <a:rPr lang="en-GB" sz="1600" dirty="0">
                <a:latin typeface="Arial" panose="020B0604020202020204" pitchFamily="34" charset="0"/>
                <a:cs typeface="Arial" panose="020B0604020202020204" pitchFamily="34" charset="0"/>
              </a:rPr>
              <a:t>Chlorhexidine gluconate (CHG) 4% combined with a detergent is generally used for this purpose</a:t>
            </a:r>
            <a:r>
              <a:rPr lang="en-GB" sz="1600" baseline="30000" dirty="0">
                <a:latin typeface="Arial" panose="020B0604020202020204" pitchFamily="34" charset="0"/>
                <a:cs typeface="Arial" panose="020B0604020202020204" pitchFamily="34" charset="0"/>
              </a:rPr>
              <a:t>2</a:t>
            </a:r>
          </a:p>
        </p:txBody>
      </p:sp>
      <p:sp>
        <p:nvSpPr>
          <p:cNvPr id="22" name="Rectangle 21">
            <a:extLst>
              <a:ext uri="{FF2B5EF4-FFF2-40B4-BE49-F238E27FC236}">
                <a16:creationId xmlns:a16="http://schemas.microsoft.com/office/drawing/2014/main" id="{7F600218-9A5A-47A8-AD89-8D3881AA1E7C}"/>
              </a:ext>
            </a:extLst>
          </p:cNvPr>
          <p:cNvSpPr/>
          <p:nvPr/>
        </p:nvSpPr>
        <p:spPr>
          <a:xfrm>
            <a:off x="311587" y="5983549"/>
            <a:ext cx="8441993" cy="830997"/>
          </a:xfrm>
          <a:prstGeom prst="rect">
            <a:avLst/>
          </a:prstGeom>
        </p:spPr>
        <p:txBody>
          <a:bodyPr wrap="square">
            <a:spAutoFit/>
          </a:bodyPr>
          <a:lstStyle/>
          <a:p>
            <a:pPr defTabSz="1219170" eaLnBrk="0" fontAlgn="base" hangingPunct="0">
              <a:spcBef>
                <a:spcPct val="0"/>
              </a:spcBef>
              <a:spcAft>
                <a:spcPct val="0"/>
              </a:spcAft>
            </a:pPr>
            <a:r>
              <a:rPr lang="en-GB" sz="800" dirty="0">
                <a:solidFill>
                  <a:srgbClr val="000000">
                    <a:lumMod val="65000"/>
                    <a:lumOff val="35000"/>
                  </a:srgbClr>
                </a:solidFill>
                <a:latin typeface="Arial" panose="020B0604020202020204" pitchFamily="34" charset="0"/>
                <a:cs typeface="Arial" panose="020B0604020202020204" pitchFamily="34" charset="0"/>
              </a:rPr>
              <a:t>1. WHO Surgical Site Infection Prevention Guidelines, Web Appendix 2, Summary of a systematic review on preoperative bathing, </a:t>
            </a:r>
          </a:p>
          <a:p>
            <a:pPr defTabSz="1219170" eaLnBrk="0" fontAlgn="base" hangingPunct="0">
              <a:spcBef>
                <a:spcPct val="0"/>
              </a:spcBef>
              <a:spcAft>
                <a:spcPct val="0"/>
              </a:spcAft>
            </a:pPr>
            <a:r>
              <a:rPr lang="en-GB" sz="800" dirty="0">
                <a:solidFill>
                  <a:srgbClr val="000000">
                    <a:lumMod val="65000"/>
                    <a:lumOff val="35000"/>
                  </a:srgbClr>
                </a:solidFill>
                <a:latin typeface="Arial" panose="020B0604020202020204" pitchFamily="34" charset="0"/>
                <a:cs typeface="Arial" panose="020B0604020202020204" pitchFamily="34" charset="0"/>
              </a:rPr>
              <a:t>2. </a:t>
            </a:r>
            <a:r>
              <a:rPr lang="en-GB" sz="800" dirty="0" err="1">
                <a:solidFill>
                  <a:srgbClr val="000000">
                    <a:lumMod val="65000"/>
                    <a:lumOff val="35000"/>
                  </a:srgbClr>
                </a:solidFill>
                <a:latin typeface="Arial" panose="020B0604020202020204" pitchFamily="34" charset="0"/>
                <a:cs typeface="Arial" panose="020B0604020202020204" pitchFamily="34" charset="0"/>
              </a:rPr>
              <a:t>Derde</a:t>
            </a:r>
            <a:r>
              <a:rPr lang="en-GB" sz="800" dirty="0">
                <a:solidFill>
                  <a:srgbClr val="000000">
                    <a:lumMod val="65000"/>
                    <a:lumOff val="35000"/>
                  </a:srgbClr>
                </a:solidFill>
                <a:latin typeface="Arial" panose="020B0604020202020204" pitchFamily="34" charset="0"/>
                <a:cs typeface="Arial" panose="020B0604020202020204" pitchFamily="34" charset="0"/>
              </a:rPr>
              <a:t> LP, </a:t>
            </a:r>
            <a:r>
              <a:rPr lang="en-GB" sz="800" dirty="0" err="1">
                <a:solidFill>
                  <a:srgbClr val="000000">
                    <a:lumMod val="65000"/>
                    <a:lumOff val="35000"/>
                  </a:srgbClr>
                </a:solidFill>
                <a:latin typeface="Arial" panose="020B0604020202020204" pitchFamily="34" charset="0"/>
                <a:cs typeface="Arial" panose="020B0604020202020204" pitchFamily="34" charset="0"/>
              </a:rPr>
              <a:t>Dautzenberg</a:t>
            </a:r>
            <a:r>
              <a:rPr lang="en-GB" sz="800" dirty="0">
                <a:solidFill>
                  <a:srgbClr val="000000">
                    <a:lumMod val="65000"/>
                    <a:lumOff val="35000"/>
                  </a:srgbClr>
                </a:solidFill>
                <a:latin typeface="Arial" panose="020B0604020202020204" pitchFamily="34" charset="0"/>
                <a:cs typeface="Arial" panose="020B0604020202020204" pitchFamily="34" charset="0"/>
              </a:rPr>
              <a:t> MJ, </a:t>
            </a:r>
            <a:r>
              <a:rPr lang="en-GB" sz="800" dirty="0" err="1">
                <a:solidFill>
                  <a:srgbClr val="000000">
                    <a:lumMod val="65000"/>
                    <a:lumOff val="35000"/>
                  </a:srgbClr>
                </a:solidFill>
                <a:latin typeface="Arial" panose="020B0604020202020204" pitchFamily="34" charset="0"/>
                <a:cs typeface="Arial" panose="020B0604020202020204" pitchFamily="34" charset="0"/>
              </a:rPr>
              <a:t>Bonten</a:t>
            </a:r>
            <a:r>
              <a:rPr lang="en-GB" sz="800" dirty="0">
                <a:solidFill>
                  <a:srgbClr val="000000">
                    <a:lumMod val="65000"/>
                    <a:lumOff val="35000"/>
                  </a:srgbClr>
                </a:solidFill>
                <a:latin typeface="Arial" panose="020B0604020202020204" pitchFamily="34" charset="0"/>
                <a:cs typeface="Arial" panose="020B0604020202020204" pitchFamily="34" charset="0"/>
              </a:rPr>
              <a:t> MJ. Chlorhexidine body washing to control antimicrobial-resistant bacteria in intensive care units: a systematic review. Intensive Care Med. 2012;38:931-9. </a:t>
            </a:r>
          </a:p>
          <a:p>
            <a:pPr defTabSz="1219170" eaLnBrk="0" fontAlgn="base" hangingPunct="0">
              <a:spcBef>
                <a:spcPct val="0"/>
              </a:spcBef>
              <a:spcAft>
                <a:spcPct val="0"/>
              </a:spcAft>
            </a:pPr>
            <a:r>
              <a:rPr lang="en-GB" sz="800" dirty="0">
                <a:solidFill>
                  <a:srgbClr val="000000">
                    <a:lumMod val="65000"/>
                    <a:lumOff val="35000"/>
                  </a:srgbClr>
                </a:solidFill>
                <a:latin typeface="Arial" panose="020B0604020202020204" pitchFamily="34" charset="0"/>
                <a:cs typeface="Arial" panose="020B0604020202020204" pitchFamily="34" charset="0"/>
              </a:rPr>
              <a:t>3. Garibaldi RA. Prevention of intraoperative wound contamination with chlorhexidine shower and scrub. J Hosp </a:t>
            </a:r>
            <a:r>
              <a:rPr lang="en-GB" sz="800" dirty="0" err="1">
                <a:solidFill>
                  <a:srgbClr val="000000">
                    <a:lumMod val="65000"/>
                    <a:lumOff val="35000"/>
                  </a:srgbClr>
                </a:solidFill>
                <a:latin typeface="Arial" panose="020B0604020202020204" pitchFamily="34" charset="0"/>
                <a:cs typeface="Arial" panose="020B0604020202020204" pitchFamily="34" charset="0"/>
              </a:rPr>
              <a:t>Infec</a:t>
            </a:r>
            <a:r>
              <a:rPr lang="en-GB" sz="800" dirty="0">
                <a:solidFill>
                  <a:srgbClr val="000000">
                    <a:lumMod val="65000"/>
                    <a:lumOff val="35000"/>
                  </a:srgbClr>
                </a:solidFill>
                <a:latin typeface="Arial" panose="020B0604020202020204" pitchFamily="34" charset="0"/>
                <a:cs typeface="Arial" panose="020B0604020202020204" pitchFamily="34" charset="0"/>
              </a:rPr>
              <a:t> 1988;11(Suppl. B):5-9. </a:t>
            </a:r>
          </a:p>
          <a:p>
            <a:pPr defTabSz="1219170" eaLnBrk="0" fontAlgn="base" hangingPunct="0">
              <a:spcBef>
                <a:spcPct val="0"/>
              </a:spcBef>
              <a:spcAft>
                <a:spcPct val="0"/>
              </a:spcAft>
            </a:pPr>
            <a:r>
              <a:rPr lang="en-GB" sz="800" dirty="0">
                <a:solidFill>
                  <a:srgbClr val="000000">
                    <a:lumMod val="65000"/>
                    <a:lumOff val="35000"/>
                  </a:srgbClr>
                </a:solidFill>
                <a:latin typeface="Arial" panose="020B0604020202020204" pitchFamily="34" charset="0"/>
                <a:cs typeface="Arial" panose="020B0604020202020204" pitchFamily="34" charset="0"/>
              </a:rPr>
              <a:t>4. Hayek et al. A placebo-controlled trial of the effect of two preoperative baths or showers with chlorhexidine detergent on postoperative wound infection rates. Journal of Hospital Infection 1987;10:165-172. </a:t>
            </a:r>
          </a:p>
        </p:txBody>
      </p:sp>
      <p:pic>
        <p:nvPicPr>
          <p:cNvPr id="3" name="Picture 2" descr="A person with a lotion on his back&#10;&#10;Description automatically generated">
            <a:extLst>
              <a:ext uri="{FF2B5EF4-FFF2-40B4-BE49-F238E27FC236}">
                <a16:creationId xmlns:a16="http://schemas.microsoft.com/office/drawing/2014/main" id="{388D5C23-4EAD-83ED-92D6-201B34F94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1977" y="0"/>
            <a:ext cx="3876836" cy="5338354"/>
          </a:xfrm>
          <a:prstGeom prst="rect">
            <a:avLst/>
          </a:prstGeom>
        </p:spPr>
      </p:pic>
    </p:spTree>
    <p:extLst>
      <p:ext uri="{BB962C8B-B14F-4D97-AF65-F5344CB8AC3E}">
        <p14:creationId xmlns:p14="http://schemas.microsoft.com/office/powerpoint/2010/main" val="3573444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F3735-AF73-4502-835A-B92407D134C3}"/>
              </a:ext>
            </a:extLst>
          </p:cNvPr>
          <p:cNvSpPr>
            <a:spLocks noGrp="1"/>
          </p:cNvSpPr>
          <p:nvPr>
            <p:ph type="title" idx="4294967295"/>
          </p:nvPr>
        </p:nvSpPr>
        <p:spPr>
          <a:xfrm>
            <a:off x="459920" y="198592"/>
            <a:ext cx="11214100" cy="833438"/>
          </a:xfrm>
        </p:spPr>
        <p:txBody>
          <a:bodyPr>
            <a:normAutofit fontScale="90000"/>
          </a:bodyPr>
          <a:lstStyle/>
          <a:p>
            <a:r>
              <a:rPr lang="en-GB" sz="3100" b="0" dirty="0">
                <a:solidFill>
                  <a:schemeClr val="accent1">
                    <a:lumMod val="50000"/>
                  </a:schemeClr>
                </a:solidFill>
                <a:latin typeface="Arial" panose="020B0604020202020204" pitchFamily="34" charset="0"/>
                <a:cs typeface="Arial" panose="020B0604020202020204" pitchFamily="34" charset="0"/>
              </a:rPr>
              <a:t>Examples of National guidelines and protocols - UK</a:t>
            </a:r>
            <a:br>
              <a:rPr lang="en-GB" dirty="0"/>
            </a:br>
            <a:endParaRPr lang="en-GB" dirty="0"/>
          </a:p>
        </p:txBody>
      </p:sp>
      <p:sp>
        <p:nvSpPr>
          <p:cNvPr id="3" name="Text Placeholder 3">
            <a:extLst>
              <a:ext uri="{FF2B5EF4-FFF2-40B4-BE49-F238E27FC236}">
                <a16:creationId xmlns:a16="http://schemas.microsoft.com/office/drawing/2014/main" id="{70135093-47BC-486E-96A4-983A301BD39A}"/>
              </a:ext>
            </a:extLst>
          </p:cNvPr>
          <p:cNvSpPr txBox="1">
            <a:spLocks/>
          </p:cNvSpPr>
          <p:nvPr/>
        </p:nvSpPr>
        <p:spPr>
          <a:xfrm>
            <a:off x="459920" y="1053281"/>
            <a:ext cx="9647767" cy="1270259"/>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54" fontAlgn="base">
              <a:lnSpc>
                <a:spcPct val="100000"/>
              </a:lnSpc>
              <a:spcBef>
                <a:spcPts val="1000"/>
              </a:spcBef>
              <a:spcAft>
                <a:spcPct val="0"/>
              </a:spcAft>
              <a:buClr>
                <a:srgbClr val="00B935"/>
              </a:buClr>
              <a:buNone/>
            </a:pPr>
            <a:r>
              <a:rPr lang="en-GB" sz="1600" dirty="0">
                <a:latin typeface="Arial" panose="020B0604020202020204" pitchFamily="34" charset="0"/>
                <a:cs typeface="Arial" panose="020B0604020202020204" pitchFamily="34" charset="0"/>
              </a:rPr>
              <a:t>Clinicians around the world are under constant pressure to reduce hospital-acquired infections (HAI). Infection rates are falling, yet 1 in 25 hospital patients still acquires a HAI.</a:t>
            </a:r>
          </a:p>
          <a:p>
            <a:pPr marL="0" indent="0" defTabSz="914354" fontAlgn="base">
              <a:lnSpc>
                <a:spcPct val="100000"/>
              </a:lnSpc>
              <a:spcBef>
                <a:spcPts val="1000"/>
              </a:spcBef>
              <a:spcAft>
                <a:spcPct val="0"/>
              </a:spcAft>
              <a:buClr>
                <a:srgbClr val="00B935"/>
              </a:buClr>
              <a:buNone/>
            </a:pPr>
            <a:r>
              <a:rPr lang="en-GB" sz="1600" dirty="0">
                <a:latin typeface="Arial" panose="020B0604020202020204" pitchFamily="34" charset="0"/>
                <a:cs typeface="Arial" panose="020B0604020202020204" pitchFamily="34" charset="0"/>
              </a:rPr>
              <a:t>Clinical studies show that a 4% CHG solution such as </a:t>
            </a:r>
            <a:r>
              <a:rPr lang="en-GB" sz="1600" dirty="0" err="1">
                <a:latin typeface="Arial" panose="020B0604020202020204" pitchFamily="34" charset="0"/>
                <a:cs typeface="Arial" panose="020B0604020202020204" pitchFamily="34" charset="0"/>
              </a:rPr>
              <a:t>Hibiscrub</a:t>
            </a:r>
            <a:r>
              <a:rPr lang="en-GB" sz="1600" baseline="30000" dirty="0">
                <a:latin typeface="Arial" panose="020B0604020202020204" pitchFamily="34" charset="0"/>
                <a:cs typeface="Arial" panose="020B0604020202020204" pitchFamily="34" charset="0"/>
              </a:rPr>
              <a:t>®</a:t>
            </a:r>
            <a:r>
              <a:rPr lang="en-GB" sz="1600" dirty="0">
                <a:latin typeface="Arial" panose="020B0604020202020204" pitchFamily="34" charset="0"/>
                <a:cs typeface="Arial" panose="020B0604020202020204" pitchFamily="34" charset="0"/>
              </a:rPr>
              <a:t> can help reduce infection rates, what could result in a significant economic gain</a:t>
            </a:r>
            <a:r>
              <a:rPr lang="en-GB" sz="1600" baseline="30000" dirty="0">
                <a:latin typeface="Arial" panose="020B0604020202020204" pitchFamily="34" charset="0"/>
                <a:cs typeface="Arial" panose="020B0604020202020204" pitchFamily="34" charset="0"/>
              </a:rPr>
              <a:t>1</a:t>
            </a:r>
            <a:r>
              <a:rPr lang="en-GB" sz="1600" dirty="0">
                <a:latin typeface="Arial" panose="020B0604020202020204" pitchFamily="34" charset="0"/>
                <a:cs typeface="Arial" panose="020B0604020202020204" pitchFamily="34" charset="0"/>
              </a:rPr>
              <a:t>.</a:t>
            </a:r>
          </a:p>
          <a:p>
            <a:pPr marL="0" indent="0" defTabSz="914354" fontAlgn="base">
              <a:lnSpc>
                <a:spcPct val="100000"/>
              </a:lnSpc>
              <a:spcBef>
                <a:spcPts val="1000"/>
              </a:spcBef>
              <a:spcAft>
                <a:spcPct val="0"/>
              </a:spcAft>
              <a:buClr>
                <a:srgbClr val="00B935"/>
              </a:buClr>
              <a:buNone/>
            </a:pPr>
            <a:r>
              <a:rPr lang="en-GB" sz="1600" dirty="0">
                <a:latin typeface="Arial" panose="020B0604020202020204" pitchFamily="34" charset="0"/>
                <a:cs typeface="Arial" panose="020B0604020202020204" pitchFamily="34" charset="0"/>
              </a:rPr>
              <a:t>Here are some examples of guidance in the UK:  </a:t>
            </a:r>
            <a:endParaRPr lang="sv-SE" sz="1600" dirty="0">
              <a:latin typeface="Arial" panose="020B0604020202020204" pitchFamily="34" charset="0"/>
              <a:cs typeface="Arial" panose="020B0604020202020204" pitchFamily="34" charset="0"/>
            </a:endParaRPr>
          </a:p>
        </p:txBody>
      </p:sp>
      <p:sp>
        <p:nvSpPr>
          <p:cNvPr id="15" name="Text Placeholder 3">
            <a:extLst>
              <a:ext uri="{FF2B5EF4-FFF2-40B4-BE49-F238E27FC236}">
                <a16:creationId xmlns:a16="http://schemas.microsoft.com/office/drawing/2014/main" id="{DFA20864-86A5-42DB-B692-33F09AB6826A}"/>
              </a:ext>
            </a:extLst>
          </p:cNvPr>
          <p:cNvSpPr txBox="1">
            <a:spLocks/>
          </p:cNvSpPr>
          <p:nvPr/>
        </p:nvSpPr>
        <p:spPr>
          <a:xfrm>
            <a:off x="2299295" y="3886396"/>
            <a:ext cx="2610563" cy="1278711"/>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54" fontAlgn="base">
              <a:spcBef>
                <a:spcPts val="1000"/>
              </a:spcBef>
              <a:spcAft>
                <a:spcPct val="0"/>
              </a:spcAft>
              <a:buNone/>
            </a:pPr>
            <a:r>
              <a:rPr lang="en-GB" sz="1800" dirty="0">
                <a:solidFill>
                  <a:srgbClr val="55555A"/>
                </a:solidFill>
                <a:ea typeface="Ami R" panose="02030504000101010101" pitchFamily="18" charset="-127"/>
                <a:cs typeface="Arial" panose="020B0604020202020204" pitchFamily="34" charset="0"/>
              </a:rPr>
              <a:t>Interventions made to improve SSI rates included:</a:t>
            </a:r>
            <a:r>
              <a:rPr lang="en-GB" sz="1800" baseline="30000" dirty="0">
                <a:solidFill>
                  <a:srgbClr val="55555A"/>
                </a:solidFill>
                <a:ea typeface="Ami R" panose="02030504000101010101" pitchFamily="18" charset="-127"/>
                <a:cs typeface="Arial" panose="020B0604020202020204" pitchFamily="34" charset="0"/>
              </a:rPr>
              <a:t>2</a:t>
            </a:r>
          </a:p>
          <a:p>
            <a:pPr marL="0" indent="0" algn="ctr" defTabSz="914354" fontAlgn="base">
              <a:spcBef>
                <a:spcPts val="1000"/>
              </a:spcBef>
              <a:spcAft>
                <a:spcPct val="0"/>
              </a:spcAft>
              <a:buNone/>
            </a:pPr>
            <a:r>
              <a:rPr lang="en-GB" sz="1800" baseline="30000" dirty="0">
                <a:solidFill>
                  <a:schemeClr val="accent1">
                    <a:lumMod val="50000"/>
                  </a:schemeClr>
                </a:solidFill>
                <a:ea typeface="Ami R" panose="02030504000101010101" pitchFamily="18" charset="-127"/>
                <a:cs typeface="Arial" panose="020B0604020202020204" pitchFamily="34" charset="0"/>
              </a:rPr>
              <a:t>Pre-operative chlorhexidine wash</a:t>
            </a:r>
          </a:p>
        </p:txBody>
      </p:sp>
      <p:sp>
        <p:nvSpPr>
          <p:cNvPr id="16" name="Text Placeholder 3">
            <a:extLst>
              <a:ext uri="{FF2B5EF4-FFF2-40B4-BE49-F238E27FC236}">
                <a16:creationId xmlns:a16="http://schemas.microsoft.com/office/drawing/2014/main" id="{D8C7EC95-A47B-4D57-8CE2-0E279AA0238F}"/>
              </a:ext>
            </a:extLst>
          </p:cNvPr>
          <p:cNvSpPr txBox="1">
            <a:spLocks/>
          </p:cNvSpPr>
          <p:nvPr/>
        </p:nvSpPr>
        <p:spPr>
          <a:xfrm>
            <a:off x="3899014" y="2830715"/>
            <a:ext cx="2396173" cy="823924"/>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54" fontAlgn="base">
              <a:spcBef>
                <a:spcPts val="1000"/>
              </a:spcBef>
              <a:spcAft>
                <a:spcPct val="0"/>
              </a:spcAft>
              <a:buNone/>
            </a:pPr>
            <a:endParaRPr lang="en-US" sz="1200" b="1" baseline="30000" dirty="0">
              <a:solidFill>
                <a:srgbClr val="55555A"/>
              </a:solidFill>
              <a:latin typeface="Arial" panose="020B0604020202020204"/>
            </a:endParaRPr>
          </a:p>
        </p:txBody>
      </p:sp>
      <p:sp>
        <p:nvSpPr>
          <p:cNvPr id="19" name="Text Placeholder 1">
            <a:extLst>
              <a:ext uri="{FF2B5EF4-FFF2-40B4-BE49-F238E27FC236}">
                <a16:creationId xmlns:a16="http://schemas.microsoft.com/office/drawing/2014/main" id="{38993755-7422-4F9C-A7D0-079C6C66D6FB}"/>
              </a:ext>
            </a:extLst>
          </p:cNvPr>
          <p:cNvSpPr txBox="1">
            <a:spLocks/>
          </p:cNvSpPr>
          <p:nvPr/>
        </p:nvSpPr>
        <p:spPr>
          <a:xfrm>
            <a:off x="7081196" y="2920960"/>
            <a:ext cx="2405980" cy="1278708"/>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54">
              <a:lnSpc>
                <a:spcPct val="100000"/>
              </a:lnSpc>
              <a:spcBef>
                <a:spcPts val="1000"/>
              </a:spcBef>
              <a:buNone/>
            </a:pPr>
            <a:r>
              <a:rPr lang="en-GB" sz="4000" b="1" dirty="0">
                <a:solidFill>
                  <a:schemeClr val="accent1">
                    <a:lumMod val="50000"/>
                  </a:schemeClr>
                </a:solidFill>
                <a:latin typeface="Arial" panose="020B0604020202020204" pitchFamily="34" charset="0"/>
                <a:cs typeface="Arial" panose="020B0604020202020204" pitchFamily="34" charset="0"/>
              </a:rPr>
              <a:t>NICE</a:t>
            </a:r>
            <a:endParaRPr lang="sv-SE" sz="4000" b="1" baseline="30000" dirty="0">
              <a:solidFill>
                <a:schemeClr val="accent1">
                  <a:lumMod val="50000"/>
                </a:schemeClr>
              </a:solidFill>
              <a:latin typeface="Arial" panose="020B0604020202020204" pitchFamily="34" charset="0"/>
              <a:cs typeface="Arial" panose="020B0604020202020204" pitchFamily="34" charset="0"/>
            </a:endParaRPr>
          </a:p>
        </p:txBody>
      </p:sp>
      <p:sp>
        <p:nvSpPr>
          <p:cNvPr id="20" name="Text Placeholder 3">
            <a:extLst>
              <a:ext uri="{FF2B5EF4-FFF2-40B4-BE49-F238E27FC236}">
                <a16:creationId xmlns:a16="http://schemas.microsoft.com/office/drawing/2014/main" id="{2C43D48C-4249-4148-B8CE-57082B055A93}"/>
              </a:ext>
            </a:extLst>
          </p:cNvPr>
          <p:cNvSpPr txBox="1">
            <a:spLocks/>
          </p:cNvSpPr>
          <p:nvPr/>
        </p:nvSpPr>
        <p:spPr>
          <a:xfrm>
            <a:off x="6211140" y="3789613"/>
            <a:ext cx="4146092" cy="1754557"/>
          </a:xfrm>
          <a:prstGeom prst="rect">
            <a:avLst/>
          </a:prstGeom>
        </p:spPr>
        <p:txBody>
          <a:bodyPr>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54" fontAlgn="base">
              <a:spcBef>
                <a:spcPts val="1000"/>
              </a:spcBef>
              <a:spcAft>
                <a:spcPct val="0"/>
              </a:spcAft>
              <a:buNone/>
            </a:pPr>
            <a:r>
              <a:rPr lang="en-GB" sz="1800" dirty="0">
                <a:solidFill>
                  <a:srgbClr val="55555A"/>
                </a:solidFill>
                <a:latin typeface="Arial" panose="020B0604020202020204" pitchFamily="34" charset="0"/>
                <a:cs typeface="Arial" panose="020B0604020202020204" pitchFamily="34" charset="0"/>
              </a:rPr>
              <a:t>Consider nasal mupirocin </a:t>
            </a:r>
            <a:r>
              <a:rPr lang="en-GB" sz="1800" dirty="0">
                <a:solidFill>
                  <a:schemeClr val="accent1">
                    <a:lumMod val="50000"/>
                  </a:schemeClr>
                </a:solidFill>
                <a:latin typeface="Arial" panose="020B0604020202020204" pitchFamily="34" charset="0"/>
                <a:cs typeface="Arial" panose="020B0604020202020204" pitchFamily="34" charset="0"/>
              </a:rPr>
              <a:t>in combination with a chlorhexidine body wash</a:t>
            </a:r>
            <a:r>
              <a:rPr lang="en-GB" sz="1800" dirty="0">
                <a:solidFill>
                  <a:srgbClr val="14AF28"/>
                </a:solidFill>
                <a:latin typeface="Arial" panose="020B0604020202020204" pitchFamily="34" charset="0"/>
                <a:cs typeface="Arial" panose="020B0604020202020204" pitchFamily="34" charset="0"/>
              </a:rPr>
              <a:t> </a:t>
            </a:r>
            <a:r>
              <a:rPr lang="en-GB" sz="1800" dirty="0">
                <a:solidFill>
                  <a:srgbClr val="55555A"/>
                </a:solidFill>
                <a:latin typeface="Arial" panose="020B0604020202020204" pitchFamily="34" charset="0"/>
                <a:cs typeface="Arial" panose="020B0604020202020204" pitchFamily="34" charset="0"/>
              </a:rPr>
              <a:t>before procedures in which Staphylococcus aureus is a likely cause of a surgical site infection</a:t>
            </a:r>
            <a:r>
              <a:rPr lang="en-GB" sz="1800" baseline="30000" dirty="0">
                <a:solidFill>
                  <a:srgbClr val="55555A"/>
                </a:solidFill>
                <a:latin typeface="Arial" panose="020B0604020202020204" pitchFamily="34" charset="0"/>
                <a:cs typeface="Arial" panose="020B0604020202020204" pitchFamily="34" charset="0"/>
              </a:rPr>
              <a:t>3</a:t>
            </a:r>
            <a:r>
              <a:rPr lang="en-GB" sz="1800" dirty="0">
                <a:solidFill>
                  <a:srgbClr val="55555A"/>
                </a:solidFill>
                <a:latin typeface="Arial" panose="020B0604020202020204" pitchFamily="34" charset="0"/>
                <a:cs typeface="Arial" panose="020B0604020202020204" pitchFamily="34" charset="0"/>
              </a:rPr>
              <a:t> </a:t>
            </a:r>
            <a:endParaRPr lang="sv-SE" sz="1800" baseline="30000" dirty="0">
              <a:solidFill>
                <a:srgbClr val="55555A"/>
              </a:solidFill>
              <a:latin typeface="Arial" panose="020B0604020202020204" pitchFamily="34" charset="0"/>
              <a:cs typeface="Arial" panose="020B0604020202020204" pitchFamily="34" charset="0"/>
            </a:endParaRPr>
          </a:p>
        </p:txBody>
      </p:sp>
      <p:sp>
        <p:nvSpPr>
          <p:cNvPr id="22" name="Text Placeholder 1">
            <a:extLst>
              <a:ext uri="{FF2B5EF4-FFF2-40B4-BE49-F238E27FC236}">
                <a16:creationId xmlns:a16="http://schemas.microsoft.com/office/drawing/2014/main" id="{3B27B6AE-CEDA-4BC2-B734-68C0DE15C76F}"/>
              </a:ext>
            </a:extLst>
          </p:cNvPr>
          <p:cNvSpPr txBox="1">
            <a:spLocks/>
          </p:cNvSpPr>
          <p:nvPr/>
        </p:nvSpPr>
        <p:spPr>
          <a:xfrm>
            <a:off x="2349713" y="2964074"/>
            <a:ext cx="2346533" cy="1577313"/>
          </a:xfrm>
          <a:prstGeom prst="rect">
            <a:avLst/>
          </a:prstGeom>
        </p:spPr>
        <p:txBody>
          <a:bodyPr/>
          <a:lst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54">
              <a:lnSpc>
                <a:spcPct val="100000"/>
              </a:lnSpc>
              <a:spcBef>
                <a:spcPts val="1000"/>
              </a:spcBef>
              <a:buNone/>
            </a:pPr>
            <a:r>
              <a:rPr lang="en-GB" sz="4000" b="1" dirty="0">
                <a:solidFill>
                  <a:schemeClr val="accent1">
                    <a:lumMod val="50000"/>
                  </a:schemeClr>
                </a:solidFill>
                <a:latin typeface="Arial" panose="020B0604020202020204" pitchFamily="34" charset="0"/>
                <a:cs typeface="Arial" panose="020B0604020202020204" pitchFamily="34" charset="0"/>
              </a:rPr>
              <a:t>GIRFT</a:t>
            </a:r>
            <a:endParaRPr lang="sv-SE" sz="4000" b="1" baseline="30000" dirty="0">
              <a:solidFill>
                <a:schemeClr val="accent1">
                  <a:lumMod val="50000"/>
                </a:schemeClr>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51A76C7D-DCAE-4F44-B935-0C7806B17D21}"/>
              </a:ext>
            </a:extLst>
          </p:cNvPr>
          <p:cNvSpPr/>
          <p:nvPr/>
        </p:nvSpPr>
        <p:spPr>
          <a:xfrm>
            <a:off x="459920" y="6112952"/>
            <a:ext cx="8265569" cy="707886"/>
          </a:xfrm>
          <a:prstGeom prst="rect">
            <a:avLst/>
          </a:prstGeom>
        </p:spPr>
        <p:txBody>
          <a:bodyPr wrap="square">
            <a:spAutoFit/>
          </a:bodyPr>
          <a:lstStyle/>
          <a:p>
            <a:pPr defTabSz="1219170" eaLnBrk="0" fontAlgn="base" hangingPunct="0">
              <a:spcBef>
                <a:spcPct val="0"/>
              </a:spcBef>
              <a:spcAft>
                <a:spcPct val="0"/>
              </a:spcAft>
            </a:pPr>
            <a:r>
              <a:rPr lang="en-GB" sz="800" dirty="0">
                <a:solidFill>
                  <a:srgbClr val="000000">
                    <a:lumMod val="65000"/>
                    <a:lumOff val="35000"/>
                  </a:srgbClr>
                </a:solidFill>
                <a:latin typeface="Arial" panose="020B0604020202020204" pitchFamily="34" charset="0"/>
                <a:cs typeface="Arial" panose="020B0604020202020204" pitchFamily="34" charset="0"/>
              </a:rPr>
              <a:t>1. Rao, Nalini., et al. A Preoperative Decolonization Protocol for Staphylococcus Aureus Prevents Orthopaedic Infections. Clinical Orthopaedics and Related Research 466.6 (2008): 1343-348.</a:t>
            </a:r>
          </a:p>
          <a:p>
            <a:pPr defTabSz="1219170" eaLnBrk="0" fontAlgn="base" hangingPunct="0">
              <a:spcBef>
                <a:spcPct val="0"/>
              </a:spcBef>
              <a:spcAft>
                <a:spcPct val="0"/>
              </a:spcAft>
            </a:pPr>
            <a:r>
              <a:rPr lang="en-GB" sz="800" dirty="0">
                <a:solidFill>
                  <a:srgbClr val="000000">
                    <a:lumMod val="65000"/>
                    <a:lumOff val="35000"/>
                  </a:srgbClr>
                </a:solidFill>
                <a:latin typeface="Arial" panose="020B0604020202020204" pitchFamily="34" charset="0"/>
                <a:cs typeface="Arial" panose="020B0604020202020204" pitchFamily="34" charset="0"/>
              </a:rPr>
              <a:t>2. Getting It Right in Orthopaedics, </a:t>
            </a:r>
            <a:r>
              <a:rPr lang="pt-BR" sz="800" dirty="0">
                <a:solidFill>
                  <a:srgbClr val="000000">
                    <a:lumMod val="65000"/>
                    <a:lumOff val="35000"/>
                  </a:srgbClr>
                </a:solidFill>
                <a:latin typeface="Arial" panose="020B0604020202020204" pitchFamily="34" charset="0"/>
                <a:cs typeface="Arial" panose="020B0604020202020204" pitchFamily="34" charset="0"/>
              </a:rPr>
              <a:t>REFLECTING ON SUCCESS AND REINFORCING IMPROVEMENT. A follow-up </a:t>
            </a:r>
            <a:r>
              <a:rPr lang="pt-BR" sz="800" dirty="0" err="1">
                <a:solidFill>
                  <a:srgbClr val="000000">
                    <a:lumMod val="65000"/>
                    <a:lumOff val="35000"/>
                  </a:srgbClr>
                </a:solidFill>
                <a:latin typeface="Arial" panose="020B0604020202020204" pitchFamily="34" charset="0"/>
                <a:cs typeface="Arial" panose="020B0604020202020204" pitchFamily="34" charset="0"/>
              </a:rPr>
              <a:t>on</a:t>
            </a:r>
            <a:r>
              <a:rPr lang="pt-BR" sz="800" dirty="0">
                <a:solidFill>
                  <a:srgbClr val="000000">
                    <a:lumMod val="65000"/>
                    <a:lumOff val="35000"/>
                  </a:srgbClr>
                </a:solidFill>
                <a:latin typeface="Arial" panose="020B0604020202020204" pitchFamily="34" charset="0"/>
                <a:cs typeface="Arial" panose="020B0604020202020204" pitchFamily="34" charset="0"/>
              </a:rPr>
              <a:t> </a:t>
            </a:r>
            <a:r>
              <a:rPr lang="pt-BR" sz="800" dirty="0" err="1">
                <a:solidFill>
                  <a:srgbClr val="000000">
                    <a:lumMod val="65000"/>
                    <a:lumOff val="35000"/>
                  </a:srgbClr>
                </a:solidFill>
                <a:latin typeface="Arial" panose="020B0604020202020204" pitchFamily="34" charset="0"/>
                <a:cs typeface="Arial" panose="020B0604020202020204" pitchFamily="34" charset="0"/>
              </a:rPr>
              <a:t>the</a:t>
            </a:r>
            <a:r>
              <a:rPr lang="pt-BR" sz="800" dirty="0">
                <a:solidFill>
                  <a:srgbClr val="000000">
                    <a:lumMod val="65000"/>
                    <a:lumOff val="35000"/>
                  </a:srgbClr>
                </a:solidFill>
                <a:latin typeface="Arial" panose="020B0604020202020204" pitchFamily="34" charset="0"/>
                <a:cs typeface="Arial" panose="020B0604020202020204" pitchFamily="34" charset="0"/>
              </a:rPr>
              <a:t> GIRFT (</a:t>
            </a:r>
            <a:r>
              <a:rPr lang="pt-BR" sz="800" dirty="0" err="1">
                <a:solidFill>
                  <a:srgbClr val="000000">
                    <a:lumMod val="65000"/>
                    <a:lumOff val="35000"/>
                  </a:srgbClr>
                </a:solidFill>
                <a:latin typeface="Arial" panose="020B0604020202020204" pitchFamily="34" charset="0"/>
                <a:cs typeface="Arial" panose="020B0604020202020204" pitchFamily="34" charset="0"/>
              </a:rPr>
              <a:t>Getting</a:t>
            </a:r>
            <a:r>
              <a:rPr lang="pt-BR" sz="800" dirty="0">
                <a:solidFill>
                  <a:srgbClr val="000000">
                    <a:lumMod val="65000"/>
                    <a:lumOff val="35000"/>
                  </a:srgbClr>
                </a:solidFill>
                <a:latin typeface="Arial" panose="020B0604020202020204" pitchFamily="34" charset="0"/>
                <a:cs typeface="Arial" panose="020B0604020202020204" pitchFamily="34" charset="0"/>
              </a:rPr>
              <a:t> It </a:t>
            </a:r>
            <a:r>
              <a:rPr lang="pt-BR" sz="800" dirty="0" err="1">
                <a:solidFill>
                  <a:srgbClr val="000000">
                    <a:lumMod val="65000"/>
                    <a:lumOff val="35000"/>
                  </a:srgbClr>
                </a:solidFill>
                <a:latin typeface="Arial" panose="020B0604020202020204" pitchFamily="34" charset="0"/>
                <a:cs typeface="Arial" panose="020B0604020202020204" pitchFamily="34" charset="0"/>
              </a:rPr>
              <a:t>Right</a:t>
            </a:r>
            <a:r>
              <a:rPr lang="pt-BR" sz="800" dirty="0">
                <a:solidFill>
                  <a:srgbClr val="000000">
                    <a:lumMod val="65000"/>
                    <a:lumOff val="35000"/>
                  </a:srgbClr>
                </a:solidFill>
                <a:latin typeface="Arial" panose="020B0604020202020204" pitchFamily="34" charset="0"/>
                <a:cs typeface="Arial" panose="020B0604020202020204" pitchFamily="34" charset="0"/>
              </a:rPr>
              <a:t> </a:t>
            </a:r>
            <a:r>
              <a:rPr lang="pt-BR" sz="800" dirty="0" err="1">
                <a:solidFill>
                  <a:srgbClr val="000000">
                    <a:lumMod val="65000"/>
                    <a:lumOff val="35000"/>
                  </a:srgbClr>
                </a:solidFill>
                <a:latin typeface="Arial" panose="020B0604020202020204" pitchFamily="34" charset="0"/>
                <a:cs typeface="Arial" panose="020B0604020202020204" pitchFamily="34" charset="0"/>
              </a:rPr>
              <a:t>First</a:t>
            </a:r>
            <a:r>
              <a:rPr lang="pt-BR" sz="800" dirty="0">
                <a:solidFill>
                  <a:srgbClr val="000000">
                    <a:lumMod val="65000"/>
                    <a:lumOff val="35000"/>
                  </a:srgbClr>
                </a:solidFill>
                <a:latin typeface="Arial" panose="020B0604020202020204" pitchFamily="34" charset="0"/>
                <a:cs typeface="Arial" panose="020B0604020202020204" pitchFamily="34" charset="0"/>
              </a:rPr>
              <a:t> Time) </a:t>
            </a:r>
            <a:r>
              <a:rPr lang="pt-BR" sz="800" dirty="0" err="1">
                <a:solidFill>
                  <a:srgbClr val="000000">
                    <a:lumMod val="65000"/>
                    <a:lumOff val="35000"/>
                  </a:srgbClr>
                </a:solidFill>
                <a:latin typeface="Arial" panose="020B0604020202020204" pitchFamily="34" charset="0"/>
                <a:cs typeface="Arial" panose="020B0604020202020204" pitchFamily="34" charset="0"/>
              </a:rPr>
              <a:t>national</a:t>
            </a:r>
            <a:r>
              <a:rPr lang="pt-BR" sz="800" dirty="0">
                <a:solidFill>
                  <a:srgbClr val="000000">
                    <a:lumMod val="65000"/>
                    <a:lumOff val="35000"/>
                  </a:srgbClr>
                </a:solidFill>
                <a:latin typeface="Arial" panose="020B0604020202020204" pitchFamily="34" charset="0"/>
                <a:cs typeface="Arial" panose="020B0604020202020204" pitchFamily="34" charset="0"/>
              </a:rPr>
              <a:t> </a:t>
            </a:r>
            <a:r>
              <a:rPr lang="pt-BR" sz="800" dirty="0" err="1">
                <a:solidFill>
                  <a:srgbClr val="000000">
                    <a:lumMod val="65000"/>
                    <a:lumOff val="35000"/>
                  </a:srgbClr>
                </a:solidFill>
                <a:latin typeface="Arial" panose="020B0604020202020204" pitchFamily="34" charset="0"/>
                <a:cs typeface="Arial" panose="020B0604020202020204" pitchFamily="34" charset="0"/>
              </a:rPr>
              <a:t>specialty</a:t>
            </a:r>
            <a:r>
              <a:rPr lang="pt-BR" sz="800" dirty="0">
                <a:solidFill>
                  <a:srgbClr val="000000">
                    <a:lumMod val="65000"/>
                    <a:lumOff val="35000"/>
                  </a:srgbClr>
                </a:solidFill>
                <a:latin typeface="Arial" panose="020B0604020202020204" pitchFamily="34" charset="0"/>
                <a:cs typeface="Arial" panose="020B0604020202020204" pitchFamily="34" charset="0"/>
              </a:rPr>
              <a:t> </a:t>
            </a:r>
            <a:r>
              <a:rPr lang="pt-BR" sz="800" dirty="0" err="1">
                <a:solidFill>
                  <a:srgbClr val="000000">
                    <a:lumMod val="65000"/>
                    <a:lumOff val="35000"/>
                  </a:srgbClr>
                </a:solidFill>
                <a:latin typeface="Arial" panose="020B0604020202020204" pitchFamily="34" charset="0"/>
                <a:cs typeface="Arial" panose="020B0604020202020204" pitchFamily="34" charset="0"/>
              </a:rPr>
              <a:t>report</a:t>
            </a:r>
            <a:r>
              <a:rPr lang="pt-BR" sz="800" dirty="0">
                <a:solidFill>
                  <a:srgbClr val="000000">
                    <a:lumMod val="65000"/>
                    <a:lumOff val="35000"/>
                  </a:srgbClr>
                </a:solidFill>
                <a:latin typeface="Arial" panose="020B0604020202020204" pitchFamily="34" charset="0"/>
                <a:cs typeface="Arial" panose="020B0604020202020204" pitchFamily="34" charset="0"/>
              </a:rPr>
              <a:t> </a:t>
            </a:r>
            <a:r>
              <a:rPr lang="pt-BR" sz="800" dirty="0" err="1">
                <a:solidFill>
                  <a:srgbClr val="000000">
                    <a:lumMod val="65000"/>
                    <a:lumOff val="35000"/>
                  </a:srgbClr>
                </a:solidFill>
                <a:latin typeface="Arial" panose="020B0604020202020204" pitchFamily="34" charset="0"/>
                <a:cs typeface="Arial" panose="020B0604020202020204" pitchFamily="34" charset="0"/>
              </a:rPr>
              <a:t>on</a:t>
            </a:r>
            <a:r>
              <a:rPr lang="pt-BR" sz="800" dirty="0">
                <a:solidFill>
                  <a:srgbClr val="000000">
                    <a:lumMod val="65000"/>
                    <a:lumOff val="35000"/>
                  </a:srgbClr>
                </a:solidFill>
                <a:latin typeface="Arial" panose="020B0604020202020204" pitchFamily="34" charset="0"/>
                <a:cs typeface="Arial" panose="020B0604020202020204" pitchFamily="34" charset="0"/>
              </a:rPr>
              <a:t> </a:t>
            </a:r>
            <a:r>
              <a:rPr lang="pt-BR" sz="800" dirty="0" err="1">
                <a:solidFill>
                  <a:srgbClr val="000000">
                    <a:lumMod val="65000"/>
                    <a:lumOff val="35000"/>
                  </a:srgbClr>
                </a:solidFill>
                <a:latin typeface="Arial" panose="020B0604020202020204" pitchFamily="34" charset="0"/>
                <a:cs typeface="Arial" panose="020B0604020202020204" pitchFamily="34" charset="0"/>
              </a:rPr>
              <a:t>orthopaedics</a:t>
            </a:r>
            <a:r>
              <a:rPr lang="pt-BR" sz="800" dirty="0">
                <a:solidFill>
                  <a:srgbClr val="000000">
                    <a:lumMod val="65000"/>
                    <a:lumOff val="35000"/>
                  </a:srgbClr>
                </a:solidFill>
                <a:latin typeface="Arial" panose="020B0604020202020204" pitchFamily="34" charset="0"/>
                <a:cs typeface="Arial" panose="020B0604020202020204" pitchFamily="34" charset="0"/>
              </a:rPr>
              <a:t>. </a:t>
            </a:r>
            <a:r>
              <a:rPr lang="pt-BR" sz="800" dirty="0" err="1">
                <a:solidFill>
                  <a:srgbClr val="000000">
                    <a:lumMod val="65000"/>
                    <a:lumOff val="35000"/>
                  </a:srgbClr>
                </a:solidFill>
                <a:latin typeface="Arial" panose="020B0604020202020204" pitchFamily="34" charset="0"/>
                <a:cs typeface="Arial" panose="020B0604020202020204" pitchFamily="34" charset="0"/>
              </a:rPr>
              <a:t>February</a:t>
            </a:r>
            <a:r>
              <a:rPr lang="pt-BR" sz="800" dirty="0">
                <a:solidFill>
                  <a:srgbClr val="000000">
                    <a:lumMod val="65000"/>
                    <a:lumOff val="35000"/>
                  </a:srgbClr>
                </a:solidFill>
                <a:latin typeface="Arial" panose="020B0604020202020204" pitchFamily="34" charset="0"/>
                <a:cs typeface="Arial" panose="020B0604020202020204" pitchFamily="34" charset="0"/>
              </a:rPr>
              <a:t> 2020</a:t>
            </a:r>
            <a:endParaRPr lang="en-GB" sz="800" dirty="0">
              <a:solidFill>
                <a:srgbClr val="000000">
                  <a:lumMod val="65000"/>
                  <a:lumOff val="35000"/>
                </a:srgbClr>
              </a:solidFill>
              <a:latin typeface="Arial" panose="020B0604020202020204" pitchFamily="34" charset="0"/>
              <a:cs typeface="Arial" panose="020B0604020202020204" pitchFamily="34" charset="0"/>
            </a:endParaRPr>
          </a:p>
          <a:p>
            <a:pPr defTabSz="1219170" eaLnBrk="0" fontAlgn="base" hangingPunct="0">
              <a:spcBef>
                <a:spcPct val="0"/>
              </a:spcBef>
              <a:spcAft>
                <a:spcPct val="0"/>
              </a:spcAft>
            </a:pPr>
            <a:r>
              <a:rPr lang="en-GB" sz="800" dirty="0">
                <a:solidFill>
                  <a:srgbClr val="000000">
                    <a:lumMod val="65000"/>
                    <a:lumOff val="35000"/>
                  </a:srgbClr>
                </a:solidFill>
                <a:latin typeface="Arial" panose="020B0604020202020204" pitchFamily="34" charset="0"/>
                <a:cs typeface="Arial" panose="020B0604020202020204" pitchFamily="34" charset="0"/>
              </a:rPr>
              <a:t>3. Surgical site infections: prevention and treatment NICE guideline, NG125</a:t>
            </a:r>
          </a:p>
        </p:txBody>
      </p:sp>
    </p:spTree>
    <p:extLst>
      <p:ext uri="{BB962C8B-B14F-4D97-AF65-F5344CB8AC3E}">
        <p14:creationId xmlns:p14="http://schemas.microsoft.com/office/powerpoint/2010/main" val="14770912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9" grpId="0"/>
      <p:bldP spid="20"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10;&#10;Description automatically generated">
            <a:extLst>
              <a:ext uri="{FF2B5EF4-FFF2-40B4-BE49-F238E27FC236}">
                <a16:creationId xmlns:a16="http://schemas.microsoft.com/office/drawing/2014/main" id="{F41F732D-EB7F-42A0-B304-7DAF8D281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478530" cy="6858000"/>
          </a:xfrm>
          <a:prstGeom prst="rect">
            <a:avLst/>
          </a:prstGeom>
          <a:noFill/>
        </p:spPr>
      </p:pic>
      <p:sp>
        <p:nvSpPr>
          <p:cNvPr id="8" name="Title 2">
            <a:extLst>
              <a:ext uri="{FF2B5EF4-FFF2-40B4-BE49-F238E27FC236}">
                <a16:creationId xmlns:a16="http://schemas.microsoft.com/office/drawing/2014/main" id="{52E407FA-6510-43E3-9CA3-CCFCFC15878A}"/>
              </a:ext>
            </a:extLst>
          </p:cNvPr>
          <p:cNvSpPr>
            <a:spLocks noGrp="1"/>
          </p:cNvSpPr>
          <p:nvPr>
            <p:ph type="title" idx="4294967295"/>
          </p:nvPr>
        </p:nvSpPr>
        <p:spPr>
          <a:xfrm>
            <a:off x="0" y="417513"/>
            <a:ext cx="3636963" cy="1235075"/>
          </a:xfrm>
        </p:spPr>
        <p:txBody>
          <a:bodyPr>
            <a:normAutofit/>
          </a:bodyPr>
          <a:lstStyle/>
          <a:p>
            <a:pPr algn="ctr"/>
            <a:r>
              <a:rPr lang="en-US" sz="4400" b="0" dirty="0">
                <a:solidFill>
                  <a:schemeClr val="accent1">
                    <a:lumMod val="50000"/>
                  </a:schemeClr>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284165574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40">
            <a:extLst>
              <a:ext uri="{FF2B5EF4-FFF2-40B4-BE49-F238E27FC236}">
                <a16:creationId xmlns:a16="http://schemas.microsoft.com/office/drawing/2014/main" id="{A1584D20-8F40-41F0-84A3-C7B3B99991F5}"/>
              </a:ext>
            </a:extLst>
          </p:cNvPr>
          <p:cNvSpPr/>
          <p:nvPr/>
        </p:nvSpPr>
        <p:spPr>
          <a:xfrm>
            <a:off x="0" y="0"/>
            <a:ext cx="12192000" cy="602765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0" fontAlgn="base" hangingPunct="0">
              <a:spcBef>
                <a:spcPct val="0"/>
              </a:spcBef>
              <a:spcAft>
                <a:spcPct val="0"/>
              </a:spcAft>
            </a:pPr>
            <a:r>
              <a:rPr lang="en-GB" sz="3200" b="1" dirty="0">
                <a:solidFill>
                  <a:schemeClr val="bg1"/>
                </a:solidFill>
                <a:latin typeface="Arial" panose="020B0604020202020204" pitchFamily="34" charset="0"/>
                <a:cs typeface="Arial" panose="020B0604020202020204" pitchFamily="34" charset="0"/>
              </a:rPr>
              <a:t>About Molnlycke  </a:t>
            </a:r>
            <a:endParaRPr lang="sv-SE"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42323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07188" y="473340"/>
            <a:ext cx="8244926" cy="1988155"/>
          </a:xfrm>
          <a:prstGeom prst="rect">
            <a:avLst/>
          </a:prstGeom>
        </p:spPr>
        <p:txBody>
          <a:bodyPr lIns="0" tIns="0" rIns="0" bIns="0"/>
          <a:lstStyle>
            <a:lvl1pPr algn="l" rtl="0" eaLnBrk="1" fontAlgn="base" hangingPunct="1">
              <a:spcBef>
                <a:spcPct val="0"/>
              </a:spcBef>
              <a:spcAft>
                <a:spcPct val="0"/>
              </a:spcAft>
              <a:defRPr sz="1294" b="1" cap="none" baseline="0">
                <a:solidFill>
                  <a:schemeClr val="tx2"/>
                </a:solidFill>
                <a:latin typeface="+mj-lt"/>
                <a:ea typeface="+mj-ea"/>
                <a:cs typeface="+mj-cs"/>
              </a:defRPr>
            </a:lvl1pPr>
            <a:lvl2pPr algn="l" rtl="0" eaLnBrk="1" fontAlgn="base" hangingPunct="1">
              <a:spcBef>
                <a:spcPct val="0"/>
              </a:spcBef>
              <a:spcAft>
                <a:spcPct val="0"/>
              </a:spcAft>
              <a:defRPr sz="1522">
                <a:solidFill>
                  <a:schemeClr val="tx2"/>
                </a:solidFill>
                <a:latin typeface="Arial" charset="0"/>
              </a:defRPr>
            </a:lvl2pPr>
            <a:lvl3pPr algn="l" rtl="0" eaLnBrk="1" fontAlgn="base" hangingPunct="1">
              <a:spcBef>
                <a:spcPct val="0"/>
              </a:spcBef>
              <a:spcAft>
                <a:spcPct val="0"/>
              </a:spcAft>
              <a:defRPr sz="1522">
                <a:solidFill>
                  <a:schemeClr val="tx2"/>
                </a:solidFill>
                <a:latin typeface="Arial" charset="0"/>
              </a:defRPr>
            </a:lvl3pPr>
            <a:lvl4pPr algn="l" rtl="0" eaLnBrk="1" fontAlgn="base" hangingPunct="1">
              <a:spcBef>
                <a:spcPct val="0"/>
              </a:spcBef>
              <a:spcAft>
                <a:spcPct val="0"/>
              </a:spcAft>
              <a:defRPr sz="1522">
                <a:solidFill>
                  <a:schemeClr val="tx2"/>
                </a:solidFill>
                <a:latin typeface="Arial" charset="0"/>
              </a:defRPr>
            </a:lvl4pPr>
            <a:lvl5pPr algn="l" rtl="0" eaLnBrk="1" fontAlgn="base" hangingPunct="1">
              <a:spcBef>
                <a:spcPct val="0"/>
              </a:spcBef>
              <a:spcAft>
                <a:spcPct val="0"/>
              </a:spcAft>
              <a:defRPr sz="1522">
                <a:solidFill>
                  <a:schemeClr val="tx2"/>
                </a:solidFill>
                <a:latin typeface="Arial" charset="0"/>
              </a:defRPr>
            </a:lvl5pPr>
            <a:lvl6pPr marL="174008" algn="l" rtl="0" eaLnBrk="1" fontAlgn="base" hangingPunct="1">
              <a:spcBef>
                <a:spcPct val="0"/>
              </a:spcBef>
              <a:spcAft>
                <a:spcPct val="0"/>
              </a:spcAft>
              <a:defRPr sz="1522">
                <a:solidFill>
                  <a:schemeClr val="tx2"/>
                </a:solidFill>
                <a:latin typeface="Arial" charset="0"/>
              </a:defRPr>
            </a:lvl6pPr>
            <a:lvl7pPr marL="348016" algn="l" rtl="0" eaLnBrk="1" fontAlgn="base" hangingPunct="1">
              <a:spcBef>
                <a:spcPct val="0"/>
              </a:spcBef>
              <a:spcAft>
                <a:spcPct val="0"/>
              </a:spcAft>
              <a:defRPr sz="1522">
                <a:solidFill>
                  <a:schemeClr val="tx2"/>
                </a:solidFill>
                <a:latin typeface="Arial" charset="0"/>
              </a:defRPr>
            </a:lvl7pPr>
            <a:lvl8pPr marL="522024" algn="l" rtl="0" eaLnBrk="1" fontAlgn="base" hangingPunct="1">
              <a:spcBef>
                <a:spcPct val="0"/>
              </a:spcBef>
              <a:spcAft>
                <a:spcPct val="0"/>
              </a:spcAft>
              <a:defRPr sz="1522">
                <a:solidFill>
                  <a:schemeClr val="tx2"/>
                </a:solidFill>
                <a:latin typeface="Arial" charset="0"/>
              </a:defRPr>
            </a:lvl8pPr>
            <a:lvl9pPr marL="696032" algn="l" rtl="0" eaLnBrk="1" fontAlgn="base" hangingPunct="1">
              <a:spcBef>
                <a:spcPct val="0"/>
              </a:spcBef>
              <a:spcAft>
                <a:spcPct val="0"/>
              </a:spcAft>
              <a:defRPr sz="1522">
                <a:solidFill>
                  <a:schemeClr val="tx2"/>
                </a:solidFill>
                <a:latin typeface="Arial" charset="0"/>
              </a:defRPr>
            </a:lvl9pPr>
          </a:lstStyle>
          <a:p>
            <a:pPr>
              <a:lnSpc>
                <a:spcPts val="4667"/>
              </a:lnSpc>
            </a:pPr>
            <a:r>
              <a:rPr lang="en-GB" sz="2800" dirty="0">
                <a:solidFill>
                  <a:schemeClr val="accent1">
                    <a:lumMod val="50000"/>
                  </a:schemeClr>
                </a:solidFill>
                <a:latin typeface="Arial" panose="020B0604020202020204" pitchFamily="34" charset="0"/>
                <a:cs typeface="Arial" panose="020B0604020202020204" pitchFamily="34" charset="0"/>
              </a:rPr>
              <a:t>A world-leading </a:t>
            </a:r>
            <a:r>
              <a:rPr lang="en-GB" sz="2800" b="0" dirty="0">
                <a:solidFill>
                  <a:schemeClr val="accent1">
                    <a:lumMod val="50000"/>
                  </a:schemeClr>
                </a:solidFill>
                <a:latin typeface="Arial" panose="020B0604020202020204" pitchFamily="34" charset="0"/>
                <a:cs typeface="Arial" panose="020B0604020202020204" pitchFamily="34" charset="0"/>
              </a:rPr>
              <a:t>medical solutions company</a:t>
            </a:r>
            <a:endParaRPr lang="en-GB" sz="2800" b="0" kern="0" dirty="0">
              <a:solidFill>
                <a:schemeClr val="accent1">
                  <a:lumMod val="50000"/>
                </a:schemeClr>
              </a:solidFill>
              <a:latin typeface="Arial" panose="020B0604020202020204" pitchFamily="34" charset="0"/>
              <a:ea typeface="Arial" charset="0"/>
              <a:cs typeface="Arial" panose="020B0604020202020204" pitchFamily="34" charset="0"/>
            </a:endParaRPr>
          </a:p>
        </p:txBody>
      </p:sp>
      <p:sp>
        <p:nvSpPr>
          <p:cNvPr id="11" name="Title 1"/>
          <p:cNvSpPr txBox="1">
            <a:spLocks/>
          </p:cNvSpPr>
          <p:nvPr/>
        </p:nvSpPr>
        <p:spPr>
          <a:xfrm>
            <a:off x="487239" y="2461495"/>
            <a:ext cx="4767248" cy="2337977"/>
          </a:xfrm>
          <a:prstGeom prst="rect">
            <a:avLst/>
          </a:prstGeom>
        </p:spPr>
        <p:txBody>
          <a:bodyPr lIns="0" tIns="0" rIns="0" bIns="0"/>
          <a:lstStyle>
            <a:lvl1pPr algn="l" rtl="0" eaLnBrk="1" fontAlgn="base" hangingPunct="1">
              <a:spcBef>
                <a:spcPct val="0"/>
              </a:spcBef>
              <a:spcAft>
                <a:spcPct val="0"/>
              </a:spcAft>
              <a:defRPr sz="1294" b="1" cap="none" baseline="0">
                <a:solidFill>
                  <a:schemeClr val="tx2"/>
                </a:solidFill>
                <a:latin typeface="+mj-lt"/>
                <a:ea typeface="+mj-ea"/>
                <a:cs typeface="+mj-cs"/>
              </a:defRPr>
            </a:lvl1pPr>
            <a:lvl2pPr algn="l" rtl="0" eaLnBrk="1" fontAlgn="base" hangingPunct="1">
              <a:spcBef>
                <a:spcPct val="0"/>
              </a:spcBef>
              <a:spcAft>
                <a:spcPct val="0"/>
              </a:spcAft>
              <a:defRPr sz="1522">
                <a:solidFill>
                  <a:schemeClr val="tx2"/>
                </a:solidFill>
                <a:latin typeface="Arial" charset="0"/>
              </a:defRPr>
            </a:lvl2pPr>
            <a:lvl3pPr algn="l" rtl="0" eaLnBrk="1" fontAlgn="base" hangingPunct="1">
              <a:spcBef>
                <a:spcPct val="0"/>
              </a:spcBef>
              <a:spcAft>
                <a:spcPct val="0"/>
              </a:spcAft>
              <a:defRPr sz="1522">
                <a:solidFill>
                  <a:schemeClr val="tx2"/>
                </a:solidFill>
                <a:latin typeface="Arial" charset="0"/>
              </a:defRPr>
            </a:lvl3pPr>
            <a:lvl4pPr algn="l" rtl="0" eaLnBrk="1" fontAlgn="base" hangingPunct="1">
              <a:spcBef>
                <a:spcPct val="0"/>
              </a:spcBef>
              <a:spcAft>
                <a:spcPct val="0"/>
              </a:spcAft>
              <a:defRPr sz="1522">
                <a:solidFill>
                  <a:schemeClr val="tx2"/>
                </a:solidFill>
                <a:latin typeface="Arial" charset="0"/>
              </a:defRPr>
            </a:lvl4pPr>
            <a:lvl5pPr algn="l" rtl="0" eaLnBrk="1" fontAlgn="base" hangingPunct="1">
              <a:spcBef>
                <a:spcPct val="0"/>
              </a:spcBef>
              <a:spcAft>
                <a:spcPct val="0"/>
              </a:spcAft>
              <a:defRPr sz="1522">
                <a:solidFill>
                  <a:schemeClr val="tx2"/>
                </a:solidFill>
                <a:latin typeface="Arial" charset="0"/>
              </a:defRPr>
            </a:lvl5pPr>
            <a:lvl6pPr marL="174008" algn="l" rtl="0" eaLnBrk="1" fontAlgn="base" hangingPunct="1">
              <a:spcBef>
                <a:spcPct val="0"/>
              </a:spcBef>
              <a:spcAft>
                <a:spcPct val="0"/>
              </a:spcAft>
              <a:defRPr sz="1522">
                <a:solidFill>
                  <a:schemeClr val="tx2"/>
                </a:solidFill>
                <a:latin typeface="Arial" charset="0"/>
              </a:defRPr>
            </a:lvl6pPr>
            <a:lvl7pPr marL="348016" algn="l" rtl="0" eaLnBrk="1" fontAlgn="base" hangingPunct="1">
              <a:spcBef>
                <a:spcPct val="0"/>
              </a:spcBef>
              <a:spcAft>
                <a:spcPct val="0"/>
              </a:spcAft>
              <a:defRPr sz="1522">
                <a:solidFill>
                  <a:schemeClr val="tx2"/>
                </a:solidFill>
                <a:latin typeface="Arial" charset="0"/>
              </a:defRPr>
            </a:lvl7pPr>
            <a:lvl8pPr marL="522024" algn="l" rtl="0" eaLnBrk="1" fontAlgn="base" hangingPunct="1">
              <a:spcBef>
                <a:spcPct val="0"/>
              </a:spcBef>
              <a:spcAft>
                <a:spcPct val="0"/>
              </a:spcAft>
              <a:defRPr sz="1522">
                <a:solidFill>
                  <a:schemeClr val="tx2"/>
                </a:solidFill>
                <a:latin typeface="Arial" charset="0"/>
              </a:defRPr>
            </a:lvl8pPr>
            <a:lvl9pPr marL="696032" algn="l" rtl="0" eaLnBrk="1" fontAlgn="base" hangingPunct="1">
              <a:spcBef>
                <a:spcPct val="0"/>
              </a:spcBef>
              <a:spcAft>
                <a:spcPct val="0"/>
              </a:spcAft>
              <a:defRPr sz="1522">
                <a:solidFill>
                  <a:schemeClr val="tx2"/>
                </a:solidFill>
                <a:latin typeface="Arial" charset="0"/>
              </a:defRPr>
            </a:lvl9pPr>
          </a:lstStyle>
          <a:p>
            <a:pPr marL="342900" indent="-342900">
              <a:lnSpc>
                <a:spcPts val="2400"/>
              </a:lnSpc>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Our purpose </a:t>
            </a:r>
            <a:r>
              <a:rPr lang="en-GB" sz="2000" b="0" dirty="0">
                <a:solidFill>
                  <a:schemeClr val="tx1"/>
                </a:solidFill>
                <a:latin typeface="Arial" panose="020B0604020202020204" pitchFamily="34" charset="0"/>
                <a:cs typeface="Arial" panose="020B0604020202020204" pitchFamily="34" charset="0"/>
              </a:rPr>
              <a:t>is to revolutionise care for people and planet</a:t>
            </a:r>
          </a:p>
          <a:p>
            <a:pPr marL="342900" indent="-342900">
              <a:lnSpc>
                <a:spcPts val="2400"/>
              </a:lnSpc>
              <a:buFont typeface="Arial" panose="020B0604020202020204" pitchFamily="34" charset="0"/>
              <a:buChar char="•"/>
            </a:pPr>
            <a:r>
              <a:rPr lang="en-GB" sz="2000" b="0" dirty="0">
                <a:solidFill>
                  <a:schemeClr val="tx1"/>
                </a:solidFill>
                <a:latin typeface="Arial" panose="020B0604020202020204" pitchFamily="34" charset="0"/>
                <a:cs typeface="Arial" panose="020B0604020202020204" pitchFamily="34" charset="0"/>
              </a:rPr>
              <a:t>To advance performance </a:t>
            </a:r>
            <a:br>
              <a:rPr lang="en-GB" sz="2000" b="0" dirty="0">
                <a:solidFill>
                  <a:schemeClr val="tx1"/>
                </a:solidFill>
                <a:latin typeface="Arial" panose="020B0604020202020204" pitchFamily="34" charset="0"/>
                <a:cs typeface="Arial" panose="020B0604020202020204" pitchFamily="34" charset="0"/>
              </a:rPr>
            </a:br>
            <a:r>
              <a:rPr lang="en-GB" sz="2000" b="0" dirty="0">
                <a:solidFill>
                  <a:schemeClr val="tx1"/>
                </a:solidFill>
                <a:latin typeface="Arial" panose="020B0604020202020204" pitchFamily="34" charset="0"/>
                <a:cs typeface="Arial" panose="020B0604020202020204" pitchFamily="34" charset="0"/>
              </a:rPr>
              <a:t>in healthcare across the world</a:t>
            </a:r>
          </a:p>
          <a:p>
            <a:pPr marL="342900" indent="-342900">
              <a:lnSpc>
                <a:spcPts val="2400"/>
              </a:lnSpc>
              <a:buFont typeface="Arial" panose="020B0604020202020204" pitchFamily="34" charset="0"/>
              <a:buChar char="•"/>
            </a:pPr>
            <a:r>
              <a:rPr lang="en-GB" sz="2000" b="0" dirty="0">
                <a:solidFill>
                  <a:schemeClr val="tx1"/>
                </a:solidFill>
                <a:latin typeface="Arial" panose="020B0604020202020204" pitchFamily="34" charset="0"/>
                <a:cs typeface="Arial" panose="020B0604020202020204" pitchFamily="34" charset="0"/>
              </a:rPr>
              <a:t>To aspire and to equip everybody in healthcare with solutions to achieve the best outcomes</a:t>
            </a:r>
            <a:br>
              <a:rPr lang="en-GB" sz="2000" b="0" dirty="0">
                <a:solidFill>
                  <a:schemeClr val="tx1"/>
                </a:solidFill>
                <a:latin typeface="Arial" panose="020B0604020202020204" pitchFamily="34" charset="0"/>
                <a:cs typeface="Arial" panose="020B0604020202020204" pitchFamily="34" charset="0"/>
              </a:rPr>
            </a:br>
            <a:endParaRPr lang="en-GB" sz="1867" b="0" dirty="0">
              <a:solidFill>
                <a:schemeClr val="tx1"/>
              </a:solidFill>
              <a:latin typeface="Arial" panose="020B0604020202020204" pitchFamily="34" charset="0"/>
              <a:ea typeface="Arial" charset="0"/>
              <a:cs typeface="Arial" panose="020B0604020202020204" pitchFamily="34" charset="0"/>
            </a:endParaRPr>
          </a:p>
        </p:txBody>
      </p:sp>
      <p:pic>
        <p:nvPicPr>
          <p:cNvPr id="10" name="Bildobjekt 9" descr="En bild som visar inomhus, person, person, förbereder&#10;&#10;Automatiskt genererad beskrivning">
            <a:extLst>
              <a:ext uri="{FF2B5EF4-FFF2-40B4-BE49-F238E27FC236}">
                <a16:creationId xmlns:a16="http://schemas.microsoft.com/office/drawing/2014/main" id="{FDE2586D-959B-5949-AC06-DCA732E868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310" t="5450" r="27083"/>
          <a:stretch/>
        </p:blipFill>
        <p:spPr>
          <a:xfrm>
            <a:off x="5294385" y="1469447"/>
            <a:ext cx="3919106" cy="3919106"/>
          </a:xfrm>
          <a:prstGeom prst="ellipse">
            <a:avLst/>
          </a:prstGeom>
        </p:spPr>
      </p:pic>
      <p:pic>
        <p:nvPicPr>
          <p:cNvPr id="2" name="Picture 1">
            <a:extLst>
              <a:ext uri="{FF2B5EF4-FFF2-40B4-BE49-F238E27FC236}">
                <a16:creationId xmlns:a16="http://schemas.microsoft.com/office/drawing/2014/main" id="{89653EB4-3A1E-8432-E92C-C0E96F5CA77A}"/>
              </a:ext>
            </a:extLst>
          </p:cNvPr>
          <p:cNvPicPr>
            <a:picLocks noChangeAspect="1"/>
          </p:cNvPicPr>
          <p:nvPr/>
        </p:nvPicPr>
        <p:blipFill>
          <a:blip r:embed="rId4"/>
          <a:stretch>
            <a:fillRect/>
          </a:stretch>
        </p:blipFill>
        <p:spPr>
          <a:xfrm>
            <a:off x="8772063" y="0"/>
            <a:ext cx="3419937" cy="1924594"/>
          </a:xfrm>
          <a:prstGeom prst="rect">
            <a:avLst/>
          </a:prstGeom>
        </p:spPr>
      </p:pic>
    </p:spTree>
    <p:extLst>
      <p:ext uri="{BB962C8B-B14F-4D97-AF65-F5344CB8AC3E}">
        <p14:creationId xmlns:p14="http://schemas.microsoft.com/office/powerpoint/2010/main" val="20429843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1889CAB1-3293-4EC8-3019-B266FE53685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FA6AE53D-DD71-2D4A-6E47-B854ABCAA920}"/>
              </a:ext>
            </a:extLst>
          </p:cNvPr>
          <p:cNvPicPr>
            <a:picLocks noChangeAspect="1"/>
          </p:cNvPicPr>
          <p:nvPr/>
        </p:nvPicPr>
        <p:blipFill>
          <a:blip r:embed="rId2"/>
          <a:stretch>
            <a:fillRect/>
          </a:stretch>
        </p:blipFill>
        <p:spPr>
          <a:xfrm>
            <a:off x="506180" y="1408538"/>
            <a:ext cx="3570513" cy="3964715"/>
          </a:xfrm>
          <a:prstGeom prst="rect">
            <a:avLst/>
          </a:prstGeom>
        </p:spPr>
      </p:pic>
      <p:pic>
        <p:nvPicPr>
          <p:cNvPr id="5" name="Picture 4">
            <a:extLst>
              <a:ext uri="{FF2B5EF4-FFF2-40B4-BE49-F238E27FC236}">
                <a16:creationId xmlns:a16="http://schemas.microsoft.com/office/drawing/2014/main" id="{3750CF55-7417-F421-1174-5A88688440C1}"/>
              </a:ext>
            </a:extLst>
          </p:cNvPr>
          <p:cNvPicPr>
            <a:picLocks noChangeAspect="1"/>
          </p:cNvPicPr>
          <p:nvPr/>
        </p:nvPicPr>
        <p:blipFill>
          <a:blip r:embed="rId3"/>
          <a:stretch>
            <a:fillRect/>
          </a:stretch>
        </p:blipFill>
        <p:spPr>
          <a:xfrm>
            <a:off x="4226921" y="1425767"/>
            <a:ext cx="3570513" cy="3930259"/>
          </a:xfrm>
          <a:prstGeom prst="rect">
            <a:avLst/>
          </a:prstGeom>
        </p:spPr>
      </p:pic>
      <p:pic>
        <p:nvPicPr>
          <p:cNvPr id="6" name="Picture 5">
            <a:extLst>
              <a:ext uri="{FF2B5EF4-FFF2-40B4-BE49-F238E27FC236}">
                <a16:creationId xmlns:a16="http://schemas.microsoft.com/office/drawing/2014/main" id="{F49CD880-4155-5F35-3754-3272DEA6A8C9}"/>
              </a:ext>
            </a:extLst>
          </p:cNvPr>
          <p:cNvPicPr>
            <a:picLocks noChangeAspect="1"/>
          </p:cNvPicPr>
          <p:nvPr/>
        </p:nvPicPr>
        <p:blipFill>
          <a:blip r:embed="rId4"/>
          <a:stretch>
            <a:fillRect/>
          </a:stretch>
        </p:blipFill>
        <p:spPr>
          <a:xfrm>
            <a:off x="7917183" y="1432298"/>
            <a:ext cx="3851367" cy="3925643"/>
          </a:xfrm>
          <a:prstGeom prst="rect">
            <a:avLst/>
          </a:prstGeom>
        </p:spPr>
      </p:pic>
      <p:sp>
        <p:nvSpPr>
          <p:cNvPr id="8" name="TextBox 7">
            <a:extLst>
              <a:ext uri="{FF2B5EF4-FFF2-40B4-BE49-F238E27FC236}">
                <a16:creationId xmlns:a16="http://schemas.microsoft.com/office/drawing/2014/main" id="{DCB012AD-E0A2-7FF7-F441-777E51C3964F}"/>
              </a:ext>
            </a:extLst>
          </p:cNvPr>
          <p:cNvSpPr txBox="1"/>
          <p:nvPr/>
        </p:nvSpPr>
        <p:spPr>
          <a:xfrm>
            <a:off x="400594" y="184643"/>
            <a:ext cx="6096000" cy="626133"/>
          </a:xfrm>
          <a:prstGeom prst="rect">
            <a:avLst/>
          </a:prstGeom>
          <a:noFill/>
        </p:spPr>
        <p:txBody>
          <a:bodyPr wrap="square">
            <a:spAutoFit/>
          </a:bodyPr>
          <a:lstStyle/>
          <a:p>
            <a:pPr>
              <a:lnSpc>
                <a:spcPts val="4667"/>
              </a:lnSpc>
            </a:pPr>
            <a:r>
              <a:rPr lang="en-GB" sz="2800" dirty="0">
                <a:solidFill>
                  <a:schemeClr val="accent1">
                    <a:lumMod val="50000"/>
                  </a:schemeClr>
                </a:solidFill>
                <a:latin typeface="Arial" panose="020B0604020202020204" pitchFamily="34" charset="0"/>
                <a:cs typeface="Arial" panose="020B0604020202020204" pitchFamily="34" charset="0"/>
              </a:rPr>
              <a:t>Our values</a:t>
            </a:r>
            <a:endParaRPr lang="en-GB" sz="2800" b="0" kern="0" dirty="0">
              <a:solidFill>
                <a:schemeClr val="accent1">
                  <a:lumMod val="5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4908713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rotWithShape="1">
          <a:blip r:embed="rId3" cstate="screen">
            <a:extLst>
              <a:ext uri="{28A0092B-C50C-407E-A947-70E740481C1C}">
                <a14:useLocalDpi xmlns:a14="http://schemas.microsoft.com/office/drawing/2010/main"/>
              </a:ext>
            </a:extLst>
          </a:blip>
          <a:srcRect b="-541"/>
          <a:stretch/>
        </p:blipFill>
        <p:spPr>
          <a:xfrm>
            <a:off x="716499" y="1681387"/>
            <a:ext cx="929004" cy="899989"/>
          </a:xfrm>
          <a:prstGeom prst="ellipse">
            <a:avLst/>
          </a:prstGeom>
          <a:ln w="19050">
            <a:solidFill>
              <a:schemeClr val="tx2"/>
            </a:solidFill>
          </a:ln>
          <a:effectLst>
            <a:softEdge rad="0"/>
          </a:effectLst>
        </p:spPr>
      </p:pic>
      <p:pic>
        <p:nvPicPr>
          <p:cNvPr id="4" name="Bildobjekt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86659" y="1681389"/>
            <a:ext cx="921344" cy="899988"/>
          </a:xfrm>
          <a:prstGeom prst="ellipse">
            <a:avLst/>
          </a:prstGeom>
          <a:ln w="19050">
            <a:solidFill>
              <a:schemeClr val="tx2"/>
            </a:solidFill>
          </a:ln>
          <a:effectLst>
            <a:softEdge rad="0"/>
          </a:effectLst>
        </p:spPr>
      </p:pic>
      <p:pic>
        <p:nvPicPr>
          <p:cNvPr id="2" name="Bildobjekt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84483" y="4214459"/>
            <a:ext cx="921344" cy="919989"/>
          </a:xfrm>
          <a:prstGeom prst="ellipse">
            <a:avLst/>
          </a:prstGeom>
          <a:ln>
            <a:noFill/>
          </a:ln>
          <a:effectLst>
            <a:softEdge rad="0"/>
          </a:effectLst>
        </p:spPr>
      </p:pic>
      <p:pic>
        <p:nvPicPr>
          <p:cNvPr id="5" name="Bildobjekt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35337" y="4213160"/>
            <a:ext cx="904219" cy="919989"/>
          </a:xfrm>
          <a:prstGeom prst="ellipse">
            <a:avLst/>
          </a:prstGeom>
          <a:ln>
            <a:noFill/>
          </a:ln>
          <a:effectLst>
            <a:softEdge rad="0"/>
          </a:effectLst>
        </p:spPr>
      </p:pic>
      <p:sp>
        <p:nvSpPr>
          <p:cNvPr id="46" name="object 37">
            <a:extLst>
              <a:ext uri="{FF2B5EF4-FFF2-40B4-BE49-F238E27FC236}">
                <a16:creationId xmlns:a16="http://schemas.microsoft.com/office/drawing/2014/main" id="{194F84FB-F75C-4EA0-8A7B-97768747261F}"/>
              </a:ext>
            </a:extLst>
          </p:cNvPr>
          <p:cNvSpPr txBox="1"/>
          <p:nvPr/>
        </p:nvSpPr>
        <p:spPr>
          <a:xfrm>
            <a:off x="410470" y="360354"/>
            <a:ext cx="11007143" cy="932376"/>
          </a:xfrm>
          <a:prstGeom prst="rect">
            <a:avLst/>
          </a:prstGeom>
        </p:spPr>
        <p:txBody>
          <a:bodyPr vert="horz" wrap="square" lIns="0" tIns="8959" rIns="0" bIns="0" rtlCol="0">
            <a:noAutofit/>
          </a:bodyPr>
          <a:lstStyle/>
          <a:p>
            <a:pPr marL="8960" marR="3584">
              <a:lnSpc>
                <a:spcPts val="3573"/>
              </a:lnSpc>
            </a:pPr>
            <a:r>
              <a:rPr sz="2800" b="1" spc="-64" dirty="0">
                <a:solidFill>
                  <a:schemeClr val="accent1">
                    <a:lumMod val="50000"/>
                  </a:schemeClr>
                </a:solidFill>
                <a:latin typeface="Arial" panose="020B0604020202020204" pitchFamily="34" charset="0"/>
                <a:cs typeface="Arial" panose="020B0604020202020204" pitchFamily="34" charset="0"/>
              </a:rPr>
              <a:t>We’ve </a:t>
            </a:r>
            <a:r>
              <a:rPr lang="sv-SE" sz="2800" b="1" spc="-35" dirty="0">
                <a:solidFill>
                  <a:schemeClr val="accent1">
                    <a:lumMod val="50000"/>
                  </a:schemeClr>
                </a:solidFill>
                <a:latin typeface="Arial" panose="020B0604020202020204" pitchFamily="34" charset="0"/>
                <a:cs typeface="Arial" panose="020B0604020202020204" pitchFamily="34" charset="0"/>
              </a:rPr>
              <a:t>come a long </a:t>
            </a:r>
            <a:r>
              <a:rPr lang="sv-SE" sz="2800" b="1" spc="-35" dirty="0" err="1">
                <a:solidFill>
                  <a:schemeClr val="accent1">
                    <a:lumMod val="50000"/>
                  </a:schemeClr>
                </a:solidFill>
                <a:latin typeface="Arial" panose="020B0604020202020204" pitchFamily="34" charset="0"/>
                <a:cs typeface="Arial" panose="020B0604020202020204" pitchFamily="34" charset="0"/>
              </a:rPr>
              <a:t>way</a:t>
            </a:r>
            <a:r>
              <a:rPr lang="sv-SE" sz="2800" b="1" spc="-35" dirty="0">
                <a:solidFill>
                  <a:schemeClr val="accent1">
                    <a:lumMod val="50000"/>
                  </a:schemeClr>
                </a:solidFill>
                <a:latin typeface="Arial" panose="020B0604020202020204" pitchFamily="34" charset="0"/>
                <a:cs typeface="Arial" panose="020B0604020202020204" pitchFamily="34" charset="0"/>
              </a:rPr>
              <a:t> </a:t>
            </a:r>
            <a:r>
              <a:rPr lang="sv-SE" sz="2800" spc="-35" dirty="0" err="1">
                <a:solidFill>
                  <a:schemeClr val="accent1">
                    <a:lumMod val="50000"/>
                  </a:schemeClr>
                </a:solidFill>
                <a:latin typeface="Arial" panose="020B0604020202020204" pitchFamily="34" charset="0"/>
                <a:cs typeface="Arial" panose="020B0604020202020204" pitchFamily="34" charset="0"/>
              </a:rPr>
              <a:t>since</a:t>
            </a:r>
            <a:r>
              <a:rPr lang="sv-SE" sz="2800" spc="-35" dirty="0">
                <a:solidFill>
                  <a:schemeClr val="accent1">
                    <a:lumMod val="50000"/>
                  </a:schemeClr>
                </a:solidFill>
                <a:latin typeface="Arial" panose="020B0604020202020204" pitchFamily="34" charset="0"/>
                <a:cs typeface="Arial" panose="020B0604020202020204" pitchFamily="34" charset="0"/>
              </a:rPr>
              <a:t> </a:t>
            </a:r>
            <a:r>
              <a:rPr lang="sv-SE" sz="2800" spc="-35" dirty="0" err="1">
                <a:solidFill>
                  <a:schemeClr val="accent1">
                    <a:lumMod val="50000"/>
                  </a:schemeClr>
                </a:solidFill>
                <a:latin typeface="Arial" panose="020B0604020202020204" pitchFamily="34" charset="0"/>
                <a:cs typeface="Arial" panose="020B0604020202020204" pitchFamily="34" charset="0"/>
              </a:rPr>
              <a:t>we</a:t>
            </a:r>
            <a:r>
              <a:rPr lang="sv-SE" sz="2800" spc="-35" dirty="0">
                <a:solidFill>
                  <a:schemeClr val="accent1">
                    <a:lumMod val="50000"/>
                  </a:schemeClr>
                </a:solidFill>
                <a:latin typeface="Arial" panose="020B0604020202020204" pitchFamily="34" charset="0"/>
                <a:cs typeface="Arial" panose="020B0604020202020204" pitchFamily="34" charset="0"/>
              </a:rPr>
              <a:t> </a:t>
            </a:r>
            <a:r>
              <a:rPr lang="sv-SE" sz="2800" spc="-35" dirty="0" err="1">
                <a:solidFill>
                  <a:schemeClr val="accent1">
                    <a:lumMod val="50000"/>
                  </a:schemeClr>
                </a:solidFill>
                <a:latin typeface="Arial" panose="020B0604020202020204" pitchFamily="34" charset="0"/>
                <a:cs typeface="Arial" panose="020B0604020202020204" pitchFamily="34" charset="0"/>
              </a:rPr>
              <a:t>started</a:t>
            </a:r>
            <a:endParaRPr lang="sv-SE" sz="2800" dirty="0">
              <a:solidFill>
                <a:schemeClr val="accent1">
                  <a:lumMod val="50000"/>
                </a:schemeClr>
              </a:solidFill>
              <a:latin typeface="Arial" panose="020B0604020202020204" pitchFamily="34" charset="0"/>
              <a:cs typeface="Arial" panose="020B0604020202020204" pitchFamily="34" charset="0"/>
            </a:endParaRPr>
          </a:p>
        </p:txBody>
      </p:sp>
      <p:sp>
        <p:nvSpPr>
          <p:cNvPr id="54" name="object 14">
            <a:extLst>
              <a:ext uri="{FF2B5EF4-FFF2-40B4-BE49-F238E27FC236}">
                <a16:creationId xmlns:a16="http://schemas.microsoft.com/office/drawing/2014/main" id="{07927EDD-F319-2B47-9601-62A3965367DC}"/>
              </a:ext>
            </a:extLst>
          </p:cNvPr>
          <p:cNvSpPr/>
          <p:nvPr/>
        </p:nvSpPr>
        <p:spPr>
          <a:xfrm>
            <a:off x="5449159" y="1681099"/>
            <a:ext cx="936916" cy="936916"/>
          </a:xfrm>
          <a:custGeom>
            <a:avLst/>
            <a:gdLst/>
            <a:ahLst/>
            <a:cxnLst/>
            <a:rect l="l" t="t" r="r" b="b"/>
            <a:pathLst>
              <a:path w="1487170" h="1487170">
                <a:moveTo>
                  <a:pt x="743305" y="1486598"/>
                </a:moveTo>
                <a:lnTo>
                  <a:pt x="792177" y="1485017"/>
                </a:lnTo>
                <a:lnTo>
                  <a:pt x="840206" y="1480339"/>
                </a:lnTo>
                <a:lnTo>
                  <a:pt x="887292" y="1472662"/>
                </a:lnTo>
                <a:lnTo>
                  <a:pt x="933338" y="1462084"/>
                </a:lnTo>
                <a:lnTo>
                  <a:pt x="978247" y="1448704"/>
                </a:lnTo>
                <a:lnTo>
                  <a:pt x="1021919" y="1432618"/>
                </a:lnTo>
                <a:lnTo>
                  <a:pt x="1064258" y="1413925"/>
                </a:lnTo>
                <a:lnTo>
                  <a:pt x="1105164" y="1392723"/>
                </a:lnTo>
                <a:lnTo>
                  <a:pt x="1144542" y="1369109"/>
                </a:lnTo>
                <a:lnTo>
                  <a:pt x="1182291" y="1343183"/>
                </a:lnTo>
                <a:lnTo>
                  <a:pt x="1218315" y="1315041"/>
                </a:lnTo>
                <a:lnTo>
                  <a:pt x="1252515" y="1284781"/>
                </a:lnTo>
                <a:lnTo>
                  <a:pt x="1284794" y="1252503"/>
                </a:lnTo>
                <a:lnTo>
                  <a:pt x="1315053" y="1218302"/>
                </a:lnTo>
                <a:lnTo>
                  <a:pt x="1343195" y="1182278"/>
                </a:lnTo>
                <a:lnTo>
                  <a:pt x="1369122" y="1144529"/>
                </a:lnTo>
                <a:lnTo>
                  <a:pt x="1392735" y="1105152"/>
                </a:lnTo>
                <a:lnTo>
                  <a:pt x="1413938" y="1064245"/>
                </a:lnTo>
                <a:lnTo>
                  <a:pt x="1432630" y="1021906"/>
                </a:lnTo>
                <a:lnTo>
                  <a:pt x="1448716" y="978234"/>
                </a:lnTo>
                <a:lnTo>
                  <a:pt x="1462097" y="933326"/>
                </a:lnTo>
                <a:lnTo>
                  <a:pt x="1472675" y="887279"/>
                </a:lnTo>
                <a:lnTo>
                  <a:pt x="1480352" y="840193"/>
                </a:lnTo>
                <a:lnTo>
                  <a:pt x="1485030" y="792165"/>
                </a:lnTo>
                <a:lnTo>
                  <a:pt x="1486611" y="743292"/>
                </a:lnTo>
                <a:lnTo>
                  <a:pt x="1485030" y="694420"/>
                </a:lnTo>
                <a:lnTo>
                  <a:pt x="1480352" y="646392"/>
                </a:lnTo>
                <a:lnTo>
                  <a:pt x="1472675" y="599306"/>
                </a:lnTo>
                <a:lnTo>
                  <a:pt x="1462097" y="553260"/>
                </a:lnTo>
                <a:lnTo>
                  <a:pt x="1448716" y="508352"/>
                </a:lnTo>
                <a:lnTo>
                  <a:pt x="1432630" y="464680"/>
                </a:lnTo>
                <a:lnTo>
                  <a:pt x="1413938" y="422342"/>
                </a:lnTo>
                <a:lnTo>
                  <a:pt x="1392735" y="381436"/>
                </a:lnTo>
                <a:lnTo>
                  <a:pt x="1369122" y="342060"/>
                </a:lnTo>
                <a:lnTo>
                  <a:pt x="1343195" y="304311"/>
                </a:lnTo>
                <a:lnTo>
                  <a:pt x="1315053" y="268288"/>
                </a:lnTo>
                <a:lnTo>
                  <a:pt x="1284794" y="234088"/>
                </a:lnTo>
                <a:lnTo>
                  <a:pt x="1252515" y="201810"/>
                </a:lnTo>
                <a:lnTo>
                  <a:pt x="1218315" y="171552"/>
                </a:lnTo>
                <a:lnTo>
                  <a:pt x="1182291" y="143410"/>
                </a:lnTo>
                <a:lnTo>
                  <a:pt x="1144542" y="117484"/>
                </a:lnTo>
                <a:lnTo>
                  <a:pt x="1105164" y="93872"/>
                </a:lnTo>
                <a:lnTo>
                  <a:pt x="1064258" y="72670"/>
                </a:lnTo>
                <a:lnTo>
                  <a:pt x="1021919" y="53978"/>
                </a:lnTo>
                <a:lnTo>
                  <a:pt x="978247" y="37893"/>
                </a:lnTo>
                <a:lnTo>
                  <a:pt x="933338" y="24512"/>
                </a:lnTo>
                <a:lnTo>
                  <a:pt x="887292" y="13935"/>
                </a:lnTo>
                <a:lnTo>
                  <a:pt x="840206" y="6258"/>
                </a:lnTo>
                <a:lnTo>
                  <a:pt x="792177" y="1581"/>
                </a:lnTo>
                <a:lnTo>
                  <a:pt x="743305" y="0"/>
                </a:lnTo>
                <a:lnTo>
                  <a:pt x="694433" y="1581"/>
                </a:lnTo>
                <a:lnTo>
                  <a:pt x="646404" y="6258"/>
                </a:lnTo>
                <a:lnTo>
                  <a:pt x="599318" y="13935"/>
                </a:lnTo>
                <a:lnTo>
                  <a:pt x="553272" y="24512"/>
                </a:lnTo>
                <a:lnTo>
                  <a:pt x="508364" y="37893"/>
                </a:lnTo>
                <a:lnTo>
                  <a:pt x="464691" y="53978"/>
                </a:lnTo>
                <a:lnTo>
                  <a:pt x="422353" y="72670"/>
                </a:lnTo>
                <a:lnTo>
                  <a:pt x="381446" y="93872"/>
                </a:lnTo>
                <a:lnTo>
                  <a:pt x="342069" y="117484"/>
                </a:lnTo>
                <a:lnTo>
                  <a:pt x="304319" y="143410"/>
                </a:lnTo>
                <a:lnTo>
                  <a:pt x="268295" y="171552"/>
                </a:lnTo>
                <a:lnTo>
                  <a:pt x="234095" y="201810"/>
                </a:lnTo>
                <a:lnTo>
                  <a:pt x="201816" y="234088"/>
                </a:lnTo>
                <a:lnTo>
                  <a:pt x="171557" y="268288"/>
                </a:lnTo>
                <a:lnTo>
                  <a:pt x="143415" y="304311"/>
                </a:lnTo>
                <a:lnTo>
                  <a:pt x="117488" y="342060"/>
                </a:lnTo>
                <a:lnTo>
                  <a:pt x="93875" y="381436"/>
                </a:lnTo>
                <a:lnTo>
                  <a:pt x="72673" y="422342"/>
                </a:lnTo>
                <a:lnTo>
                  <a:pt x="53980" y="464680"/>
                </a:lnTo>
                <a:lnTo>
                  <a:pt x="37894" y="508352"/>
                </a:lnTo>
                <a:lnTo>
                  <a:pt x="24513" y="553260"/>
                </a:lnTo>
                <a:lnTo>
                  <a:pt x="13935" y="599306"/>
                </a:lnTo>
                <a:lnTo>
                  <a:pt x="6258" y="646392"/>
                </a:lnTo>
                <a:lnTo>
                  <a:pt x="1581" y="694420"/>
                </a:lnTo>
                <a:lnTo>
                  <a:pt x="0" y="743292"/>
                </a:lnTo>
                <a:lnTo>
                  <a:pt x="1581" y="792165"/>
                </a:lnTo>
                <a:lnTo>
                  <a:pt x="6258" y="840193"/>
                </a:lnTo>
                <a:lnTo>
                  <a:pt x="13935" y="887279"/>
                </a:lnTo>
                <a:lnTo>
                  <a:pt x="24513" y="933326"/>
                </a:lnTo>
                <a:lnTo>
                  <a:pt x="37894" y="978234"/>
                </a:lnTo>
                <a:lnTo>
                  <a:pt x="53980" y="1021906"/>
                </a:lnTo>
                <a:lnTo>
                  <a:pt x="72673" y="1064245"/>
                </a:lnTo>
                <a:lnTo>
                  <a:pt x="93875" y="1105152"/>
                </a:lnTo>
                <a:lnTo>
                  <a:pt x="117488" y="1144529"/>
                </a:lnTo>
                <a:lnTo>
                  <a:pt x="143415" y="1182278"/>
                </a:lnTo>
                <a:lnTo>
                  <a:pt x="171557" y="1218302"/>
                </a:lnTo>
                <a:lnTo>
                  <a:pt x="201816" y="1252503"/>
                </a:lnTo>
                <a:lnTo>
                  <a:pt x="234095" y="1284781"/>
                </a:lnTo>
                <a:lnTo>
                  <a:pt x="268295" y="1315041"/>
                </a:lnTo>
                <a:lnTo>
                  <a:pt x="304319" y="1343183"/>
                </a:lnTo>
                <a:lnTo>
                  <a:pt x="342069" y="1369109"/>
                </a:lnTo>
                <a:lnTo>
                  <a:pt x="381446" y="1392723"/>
                </a:lnTo>
                <a:lnTo>
                  <a:pt x="422353" y="1413925"/>
                </a:lnTo>
                <a:lnTo>
                  <a:pt x="464691" y="1432618"/>
                </a:lnTo>
                <a:lnTo>
                  <a:pt x="508364" y="1448704"/>
                </a:lnTo>
                <a:lnTo>
                  <a:pt x="553272" y="1462084"/>
                </a:lnTo>
                <a:lnTo>
                  <a:pt x="599318" y="1472662"/>
                </a:lnTo>
                <a:lnTo>
                  <a:pt x="646404" y="1480339"/>
                </a:lnTo>
                <a:lnTo>
                  <a:pt x="694433" y="1485017"/>
                </a:lnTo>
                <a:lnTo>
                  <a:pt x="743305" y="1486598"/>
                </a:lnTo>
                <a:close/>
              </a:path>
            </a:pathLst>
          </a:custGeom>
          <a:blipFill>
            <a:blip r:embed="rId7"/>
            <a:stretch>
              <a:fillRect/>
            </a:stretch>
          </a:blipFill>
          <a:ln w="19050">
            <a:solidFill>
              <a:srgbClr val="EEEBE8"/>
            </a:solidFill>
          </a:ln>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74" name="object 14">
            <a:extLst>
              <a:ext uri="{FF2B5EF4-FFF2-40B4-BE49-F238E27FC236}">
                <a16:creationId xmlns:a16="http://schemas.microsoft.com/office/drawing/2014/main" id="{AC389DA8-0C75-B54F-95FA-238600FEE452}"/>
              </a:ext>
            </a:extLst>
          </p:cNvPr>
          <p:cNvSpPr/>
          <p:nvPr/>
        </p:nvSpPr>
        <p:spPr>
          <a:xfrm>
            <a:off x="10205303" y="1681099"/>
            <a:ext cx="936916" cy="936916"/>
          </a:xfrm>
          <a:custGeom>
            <a:avLst/>
            <a:gdLst/>
            <a:ahLst/>
            <a:cxnLst/>
            <a:rect l="l" t="t" r="r" b="b"/>
            <a:pathLst>
              <a:path w="1487170" h="1487170">
                <a:moveTo>
                  <a:pt x="743305" y="1486598"/>
                </a:moveTo>
                <a:lnTo>
                  <a:pt x="792177" y="1485017"/>
                </a:lnTo>
                <a:lnTo>
                  <a:pt x="840206" y="1480339"/>
                </a:lnTo>
                <a:lnTo>
                  <a:pt x="887292" y="1472662"/>
                </a:lnTo>
                <a:lnTo>
                  <a:pt x="933338" y="1462084"/>
                </a:lnTo>
                <a:lnTo>
                  <a:pt x="978247" y="1448704"/>
                </a:lnTo>
                <a:lnTo>
                  <a:pt x="1021919" y="1432618"/>
                </a:lnTo>
                <a:lnTo>
                  <a:pt x="1064258" y="1413925"/>
                </a:lnTo>
                <a:lnTo>
                  <a:pt x="1105164" y="1392723"/>
                </a:lnTo>
                <a:lnTo>
                  <a:pt x="1144542" y="1369109"/>
                </a:lnTo>
                <a:lnTo>
                  <a:pt x="1182291" y="1343183"/>
                </a:lnTo>
                <a:lnTo>
                  <a:pt x="1218315" y="1315041"/>
                </a:lnTo>
                <a:lnTo>
                  <a:pt x="1252515" y="1284781"/>
                </a:lnTo>
                <a:lnTo>
                  <a:pt x="1284794" y="1252503"/>
                </a:lnTo>
                <a:lnTo>
                  <a:pt x="1315053" y="1218302"/>
                </a:lnTo>
                <a:lnTo>
                  <a:pt x="1343195" y="1182278"/>
                </a:lnTo>
                <a:lnTo>
                  <a:pt x="1369122" y="1144529"/>
                </a:lnTo>
                <a:lnTo>
                  <a:pt x="1392735" y="1105152"/>
                </a:lnTo>
                <a:lnTo>
                  <a:pt x="1413938" y="1064245"/>
                </a:lnTo>
                <a:lnTo>
                  <a:pt x="1432630" y="1021906"/>
                </a:lnTo>
                <a:lnTo>
                  <a:pt x="1448716" y="978234"/>
                </a:lnTo>
                <a:lnTo>
                  <a:pt x="1462097" y="933326"/>
                </a:lnTo>
                <a:lnTo>
                  <a:pt x="1472675" y="887279"/>
                </a:lnTo>
                <a:lnTo>
                  <a:pt x="1480352" y="840193"/>
                </a:lnTo>
                <a:lnTo>
                  <a:pt x="1485030" y="792165"/>
                </a:lnTo>
                <a:lnTo>
                  <a:pt x="1486611" y="743292"/>
                </a:lnTo>
                <a:lnTo>
                  <a:pt x="1485030" y="694420"/>
                </a:lnTo>
                <a:lnTo>
                  <a:pt x="1480352" y="646392"/>
                </a:lnTo>
                <a:lnTo>
                  <a:pt x="1472675" y="599306"/>
                </a:lnTo>
                <a:lnTo>
                  <a:pt x="1462097" y="553260"/>
                </a:lnTo>
                <a:lnTo>
                  <a:pt x="1448716" y="508352"/>
                </a:lnTo>
                <a:lnTo>
                  <a:pt x="1432630" y="464680"/>
                </a:lnTo>
                <a:lnTo>
                  <a:pt x="1413938" y="422342"/>
                </a:lnTo>
                <a:lnTo>
                  <a:pt x="1392735" y="381436"/>
                </a:lnTo>
                <a:lnTo>
                  <a:pt x="1369122" y="342060"/>
                </a:lnTo>
                <a:lnTo>
                  <a:pt x="1343195" y="304311"/>
                </a:lnTo>
                <a:lnTo>
                  <a:pt x="1315053" y="268288"/>
                </a:lnTo>
                <a:lnTo>
                  <a:pt x="1284794" y="234088"/>
                </a:lnTo>
                <a:lnTo>
                  <a:pt x="1252515" y="201810"/>
                </a:lnTo>
                <a:lnTo>
                  <a:pt x="1218315" y="171552"/>
                </a:lnTo>
                <a:lnTo>
                  <a:pt x="1182291" y="143410"/>
                </a:lnTo>
                <a:lnTo>
                  <a:pt x="1144542" y="117484"/>
                </a:lnTo>
                <a:lnTo>
                  <a:pt x="1105164" y="93872"/>
                </a:lnTo>
                <a:lnTo>
                  <a:pt x="1064258" y="72670"/>
                </a:lnTo>
                <a:lnTo>
                  <a:pt x="1021919" y="53978"/>
                </a:lnTo>
                <a:lnTo>
                  <a:pt x="978247" y="37893"/>
                </a:lnTo>
                <a:lnTo>
                  <a:pt x="933338" y="24512"/>
                </a:lnTo>
                <a:lnTo>
                  <a:pt x="887292" y="13935"/>
                </a:lnTo>
                <a:lnTo>
                  <a:pt x="840206" y="6258"/>
                </a:lnTo>
                <a:lnTo>
                  <a:pt x="792177" y="1581"/>
                </a:lnTo>
                <a:lnTo>
                  <a:pt x="743305" y="0"/>
                </a:lnTo>
                <a:lnTo>
                  <a:pt x="694433" y="1581"/>
                </a:lnTo>
                <a:lnTo>
                  <a:pt x="646404" y="6258"/>
                </a:lnTo>
                <a:lnTo>
                  <a:pt x="599318" y="13935"/>
                </a:lnTo>
                <a:lnTo>
                  <a:pt x="553272" y="24512"/>
                </a:lnTo>
                <a:lnTo>
                  <a:pt x="508364" y="37893"/>
                </a:lnTo>
                <a:lnTo>
                  <a:pt x="464691" y="53978"/>
                </a:lnTo>
                <a:lnTo>
                  <a:pt x="422353" y="72670"/>
                </a:lnTo>
                <a:lnTo>
                  <a:pt x="381446" y="93872"/>
                </a:lnTo>
                <a:lnTo>
                  <a:pt x="342069" y="117484"/>
                </a:lnTo>
                <a:lnTo>
                  <a:pt x="304319" y="143410"/>
                </a:lnTo>
                <a:lnTo>
                  <a:pt x="268295" y="171552"/>
                </a:lnTo>
                <a:lnTo>
                  <a:pt x="234095" y="201810"/>
                </a:lnTo>
                <a:lnTo>
                  <a:pt x="201816" y="234088"/>
                </a:lnTo>
                <a:lnTo>
                  <a:pt x="171557" y="268288"/>
                </a:lnTo>
                <a:lnTo>
                  <a:pt x="143415" y="304311"/>
                </a:lnTo>
                <a:lnTo>
                  <a:pt x="117488" y="342060"/>
                </a:lnTo>
                <a:lnTo>
                  <a:pt x="93875" y="381436"/>
                </a:lnTo>
                <a:lnTo>
                  <a:pt x="72673" y="422342"/>
                </a:lnTo>
                <a:lnTo>
                  <a:pt x="53980" y="464680"/>
                </a:lnTo>
                <a:lnTo>
                  <a:pt x="37894" y="508352"/>
                </a:lnTo>
                <a:lnTo>
                  <a:pt x="24513" y="553260"/>
                </a:lnTo>
                <a:lnTo>
                  <a:pt x="13935" y="599306"/>
                </a:lnTo>
                <a:lnTo>
                  <a:pt x="6258" y="646392"/>
                </a:lnTo>
                <a:lnTo>
                  <a:pt x="1581" y="694420"/>
                </a:lnTo>
                <a:lnTo>
                  <a:pt x="0" y="743292"/>
                </a:lnTo>
                <a:lnTo>
                  <a:pt x="1581" y="792165"/>
                </a:lnTo>
                <a:lnTo>
                  <a:pt x="6258" y="840193"/>
                </a:lnTo>
                <a:lnTo>
                  <a:pt x="13935" y="887279"/>
                </a:lnTo>
                <a:lnTo>
                  <a:pt x="24513" y="933326"/>
                </a:lnTo>
                <a:lnTo>
                  <a:pt x="37894" y="978234"/>
                </a:lnTo>
                <a:lnTo>
                  <a:pt x="53980" y="1021906"/>
                </a:lnTo>
                <a:lnTo>
                  <a:pt x="72673" y="1064245"/>
                </a:lnTo>
                <a:lnTo>
                  <a:pt x="93875" y="1105152"/>
                </a:lnTo>
                <a:lnTo>
                  <a:pt x="117488" y="1144529"/>
                </a:lnTo>
                <a:lnTo>
                  <a:pt x="143415" y="1182278"/>
                </a:lnTo>
                <a:lnTo>
                  <a:pt x="171557" y="1218302"/>
                </a:lnTo>
                <a:lnTo>
                  <a:pt x="201816" y="1252503"/>
                </a:lnTo>
                <a:lnTo>
                  <a:pt x="234095" y="1284781"/>
                </a:lnTo>
                <a:lnTo>
                  <a:pt x="268295" y="1315041"/>
                </a:lnTo>
                <a:lnTo>
                  <a:pt x="304319" y="1343183"/>
                </a:lnTo>
                <a:lnTo>
                  <a:pt x="342069" y="1369109"/>
                </a:lnTo>
                <a:lnTo>
                  <a:pt x="381446" y="1392723"/>
                </a:lnTo>
                <a:lnTo>
                  <a:pt x="422353" y="1413925"/>
                </a:lnTo>
                <a:lnTo>
                  <a:pt x="464691" y="1432618"/>
                </a:lnTo>
                <a:lnTo>
                  <a:pt x="508364" y="1448704"/>
                </a:lnTo>
                <a:lnTo>
                  <a:pt x="553272" y="1462084"/>
                </a:lnTo>
                <a:lnTo>
                  <a:pt x="599318" y="1472662"/>
                </a:lnTo>
                <a:lnTo>
                  <a:pt x="646404" y="1480339"/>
                </a:lnTo>
                <a:lnTo>
                  <a:pt x="694433" y="1485017"/>
                </a:lnTo>
                <a:lnTo>
                  <a:pt x="743305" y="1486598"/>
                </a:lnTo>
                <a:close/>
              </a:path>
            </a:pathLst>
          </a:custGeom>
          <a:blipFill>
            <a:blip r:embed="rId8"/>
            <a:stretch>
              <a:fillRect/>
            </a:stretch>
          </a:blipFill>
          <a:ln w="19050">
            <a:solidFill>
              <a:srgbClr val="EEEBE8"/>
            </a:solidFill>
          </a:ln>
        </p:spPr>
        <p:txBody>
          <a:bodyPr wrap="square" lIns="0" tIns="0" rIns="0" bIns="0" rtlCol="0"/>
          <a:lstStyle/>
          <a:p>
            <a:endParaRPr sz="2400">
              <a:latin typeface="Arial" panose="020B0604020202020204" pitchFamily="34" charset="0"/>
              <a:cs typeface="Arial" panose="020B0604020202020204" pitchFamily="34" charset="0"/>
            </a:endParaRPr>
          </a:p>
        </p:txBody>
      </p:sp>
      <p:grpSp>
        <p:nvGrpSpPr>
          <p:cNvPr id="23" name="Grupp 22">
            <a:extLst>
              <a:ext uri="{FF2B5EF4-FFF2-40B4-BE49-F238E27FC236}">
                <a16:creationId xmlns:a16="http://schemas.microsoft.com/office/drawing/2014/main" id="{493FC6B7-9209-CF49-8B85-894A5A9969C4}"/>
              </a:ext>
            </a:extLst>
          </p:cNvPr>
          <p:cNvGrpSpPr/>
          <p:nvPr/>
        </p:nvGrpSpPr>
        <p:grpSpPr>
          <a:xfrm>
            <a:off x="295271" y="2769339"/>
            <a:ext cx="11378348" cy="850053"/>
            <a:chOff x="221453" y="2330657"/>
            <a:chExt cx="8533761" cy="637540"/>
          </a:xfrm>
        </p:grpSpPr>
        <p:sp>
          <p:nvSpPr>
            <p:cNvPr id="14" name="textruta 13"/>
            <p:cNvSpPr txBox="1"/>
            <p:nvPr/>
          </p:nvSpPr>
          <p:spPr>
            <a:xfrm>
              <a:off x="221453" y="2330657"/>
              <a:ext cx="1328593" cy="277288"/>
            </a:xfrm>
            <a:prstGeom prst="rect">
              <a:avLst/>
            </a:prstGeom>
            <a:noFill/>
          </p:spPr>
          <p:txBody>
            <a:bodyPr wrap="square" lIns="0" tIns="0" rIns="0" bIns="0" rtlCol="0">
              <a:spAutoFit/>
            </a:bodyPr>
            <a:lstStyle/>
            <a:p>
              <a:pPr algn="ctr">
                <a:lnSpc>
                  <a:spcPts val="1467"/>
                </a:lnSpc>
              </a:pPr>
              <a:r>
                <a:rPr lang="sv-SE" sz="1600" b="1" dirty="0">
                  <a:solidFill>
                    <a:schemeClr val="accent1">
                      <a:lumMod val="50000"/>
                    </a:schemeClr>
                  </a:solidFill>
                  <a:latin typeface="Arial" panose="020B0604020202020204" pitchFamily="34" charset="0"/>
                  <a:cs typeface="Arial" panose="020B0604020202020204" pitchFamily="34" charset="0"/>
                </a:rPr>
                <a:t>1849</a:t>
              </a:r>
              <a:r>
                <a:rPr lang="sv-SE" sz="1600" dirty="0">
                  <a:solidFill>
                    <a:srgbClr val="14AF28"/>
                  </a:solidFill>
                  <a:latin typeface="Arial" panose="020B0604020202020204" pitchFamily="34" charset="0"/>
                  <a:cs typeface="Arial" panose="020B0604020202020204" pitchFamily="34" charset="0"/>
                </a:rPr>
                <a:t> </a:t>
              </a:r>
              <a:br>
                <a:rPr lang="sv-SE" sz="1133" dirty="0">
                  <a:solidFill>
                    <a:srgbClr val="14AF28"/>
                  </a:solidFill>
                  <a:latin typeface="Arial" panose="020B0604020202020204" pitchFamily="34" charset="0"/>
                  <a:cs typeface="Arial" panose="020B0604020202020204" pitchFamily="34" charset="0"/>
                </a:rPr>
              </a:br>
              <a:r>
                <a:rPr lang="sv-SE" sz="1200" dirty="0">
                  <a:solidFill>
                    <a:srgbClr val="878686"/>
                  </a:solidFill>
                  <a:latin typeface="Arial" panose="020B0604020202020204" pitchFamily="34" charset="0"/>
                  <a:cs typeface="Arial" panose="020B0604020202020204" pitchFamily="34" charset="0"/>
                </a:rPr>
                <a:t>Mölnlycke AB is </a:t>
              </a:r>
              <a:r>
                <a:rPr lang="sv-SE" sz="1200" dirty="0" err="1">
                  <a:solidFill>
                    <a:srgbClr val="878686"/>
                  </a:solidFill>
                  <a:latin typeface="Arial" panose="020B0604020202020204" pitchFamily="34" charset="0"/>
                  <a:cs typeface="Arial" panose="020B0604020202020204" pitchFamily="34" charset="0"/>
                </a:rPr>
                <a:t>founded</a:t>
              </a:r>
              <a:endParaRPr lang="sv-SE" sz="1200" dirty="0">
                <a:solidFill>
                  <a:srgbClr val="878686"/>
                </a:solidFill>
                <a:latin typeface="Arial" panose="020B0604020202020204" pitchFamily="34" charset="0"/>
                <a:cs typeface="Arial" panose="020B0604020202020204" pitchFamily="34" charset="0"/>
              </a:endParaRPr>
            </a:p>
          </p:txBody>
        </p:sp>
        <p:sp>
          <p:nvSpPr>
            <p:cNvPr id="35" name="Title 1"/>
            <p:cNvSpPr txBox="1">
              <a:spLocks/>
            </p:cNvSpPr>
            <p:nvPr/>
          </p:nvSpPr>
          <p:spPr>
            <a:xfrm>
              <a:off x="1707783" y="2336133"/>
              <a:ext cx="1854420" cy="405542"/>
            </a:xfrm>
            <a:prstGeom prst="rect">
              <a:avLst/>
            </a:prstGeom>
          </p:spPr>
          <p:txBody>
            <a:bodyPr lIns="0" tIns="0" rIns="0" bIns="0"/>
            <a:lstStyle>
              <a:lvl1pPr algn="l" rtl="0" eaLnBrk="1" fontAlgn="base" hangingPunct="1">
                <a:spcBef>
                  <a:spcPct val="0"/>
                </a:spcBef>
                <a:spcAft>
                  <a:spcPct val="0"/>
                </a:spcAft>
                <a:defRPr sz="1294" b="1" cap="none" baseline="0">
                  <a:solidFill>
                    <a:schemeClr val="tx2"/>
                  </a:solidFill>
                  <a:latin typeface="+mj-lt"/>
                  <a:ea typeface="+mj-ea"/>
                  <a:cs typeface="+mj-cs"/>
                </a:defRPr>
              </a:lvl1pPr>
              <a:lvl2pPr algn="l" rtl="0" eaLnBrk="1" fontAlgn="base" hangingPunct="1">
                <a:spcBef>
                  <a:spcPct val="0"/>
                </a:spcBef>
                <a:spcAft>
                  <a:spcPct val="0"/>
                </a:spcAft>
                <a:defRPr sz="1522">
                  <a:solidFill>
                    <a:schemeClr val="tx2"/>
                  </a:solidFill>
                  <a:latin typeface="Arial" charset="0"/>
                </a:defRPr>
              </a:lvl2pPr>
              <a:lvl3pPr algn="l" rtl="0" eaLnBrk="1" fontAlgn="base" hangingPunct="1">
                <a:spcBef>
                  <a:spcPct val="0"/>
                </a:spcBef>
                <a:spcAft>
                  <a:spcPct val="0"/>
                </a:spcAft>
                <a:defRPr sz="1522">
                  <a:solidFill>
                    <a:schemeClr val="tx2"/>
                  </a:solidFill>
                  <a:latin typeface="Arial" charset="0"/>
                </a:defRPr>
              </a:lvl3pPr>
              <a:lvl4pPr algn="l" rtl="0" eaLnBrk="1" fontAlgn="base" hangingPunct="1">
                <a:spcBef>
                  <a:spcPct val="0"/>
                </a:spcBef>
                <a:spcAft>
                  <a:spcPct val="0"/>
                </a:spcAft>
                <a:defRPr sz="1522">
                  <a:solidFill>
                    <a:schemeClr val="tx2"/>
                  </a:solidFill>
                  <a:latin typeface="Arial" charset="0"/>
                </a:defRPr>
              </a:lvl4pPr>
              <a:lvl5pPr algn="l" rtl="0" eaLnBrk="1" fontAlgn="base" hangingPunct="1">
                <a:spcBef>
                  <a:spcPct val="0"/>
                </a:spcBef>
                <a:spcAft>
                  <a:spcPct val="0"/>
                </a:spcAft>
                <a:defRPr sz="1522">
                  <a:solidFill>
                    <a:schemeClr val="tx2"/>
                  </a:solidFill>
                  <a:latin typeface="Arial" charset="0"/>
                </a:defRPr>
              </a:lvl5pPr>
              <a:lvl6pPr marL="174008" algn="l" rtl="0" eaLnBrk="1" fontAlgn="base" hangingPunct="1">
                <a:spcBef>
                  <a:spcPct val="0"/>
                </a:spcBef>
                <a:spcAft>
                  <a:spcPct val="0"/>
                </a:spcAft>
                <a:defRPr sz="1522">
                  <a:solidFill>
                    <a:schemeClr val="tx2"/>
                  </a:solidFill>
                  <a:latin typeface="Arial" charset="0"/>
                </a:defRPr>
              </a:lvl6pPr>
              <a:lvl7pPr marL="348016" algn="l" rtl="0" eaLnBrk="1" fontAlgn="base" hangingPunct="1">
                <a:spcBef>
                  <a:spcPct val="0"/>
                </a:spcBef>
                <a:spcAft>
                  <a:spcPct val="0"/>
                </a:spcAft>
                <a:defRPr sz="1522">
                  <a:solidFill>
                    <a:schemeClr val="tx2"/>
                  </a:solidFill>
                  <a:latin typeface="Arial" charset="0"/>
                </a:defRPr>
              </a:lvl7pPr>
              <a:lvl8pPr marL="522024" algn="l" rtl="0" eaLnBrk="1" fontAlgn="base" hangingPunct="1">
                <a:spcBef>
                  <a:spcPct val="0"/>
                </a:spcBef>
                <a:spcAft>
                  <a:spcPct val="0"/>
                </a:spcAft>
                <a:defRPr sz="1522">
                  <a:solidFill>
                    <a:schemeClr val="tx2"/>
                  </a:solidFill>
                  <a:latin typeface="Arial" charset="0"/>
                </a:defRPr>
              </a:lvl8pPr>
              <a:lvl9pPr marL="696032" algn="l" rtl="0" eaLnBrk="1" fontAlgn="base" hangingPunct="1">
                <a:spcBef>
                  <a:spcPct val="0"/>
                </a:spcBef>
                <a:spcAft>
                  <a:spcPct val="0"/>
                </a:spcAft>
                <a:defRPr sz="1522">
                  <a:solidFill>
                    <a:schemeClr val="tx2"/>
                  </a:solidFill>
                  <a:latin typeface="Arial" charset="0"/>
                </a:defRPr>
              </a:lvl9pPr>
            </a:lstStyle>
            <a:p>
              <a:pPr algn="ctr">
                <a:lnSpc>
                  <a:spcPts val="1467"/>
                </a:lnSpc>
              </a:pPr>
              <a:r>
                <a:rPr lang="sv-SE" sz="1600" dirty="0">
                  <a:solidFill>
                    <a:schemeClr val="accent1">
                      <a:lumMod val="50000"/>
                    </a:schemeClr>
                  </a:solidFill>
                  <a:latin typeface="Arial" panose="020B0604020202020204" pitchFamily="34" charset="0"/>
                  <a:cs typeface="Arial" panose="020B0604020202020204" pitchFamily="34" charset="0"/>
                </a:rPr>
                <a:t>1950s</a:t>
              </a:r>
              <a:br>
                <a:rPr lang="sv-SE" sz="1133" b="0" dirty="0">
                  <a:latin typeface="Arial" panose="020B0604020202020204" pitchFamily="34" charset="0"/>
                  <a:cs typeface="Arial" panose="020B0604020202020204" pitchFamily="34" charset="0"/>
                </a:rPr>
              </a:br>
              <a:r>
                <a:rPr lang="sv-SE" sz="1200" b="0" dirty="0">
                  <a:solidFill>
                    <a:srgbClr val="878686"/>
                  </a:solidFill>
                  <a:latin typeface="Arial" panose="020B0604020202020204" pitchFamily="34" charset="0"/>
                  <a:cs typeface="Arial" panose="020B0604020202020204" pitchFamily="34" charset="0"/>
                </a:rPr>
                <a:t>Industrial </a:t>
              </a:r>
              <a:r>
                <a:rPr lang="sv-SE" sz="1200" b="0" dirty="0" err="1">
                  <a:solidFill>
                    <a:srgbClr val="878686"/>
                  </a:solidFill>
                  <a:latin typeface="Arial" panose="020B0604020202020204" pitchFamily="34" charset="0"/>
                  <a:cs typeface="Arial" panose="020B0604020202020204" pitchFamily="34" charset="0"/>
                </a:rPr>
                <a:t>manufacturing</a:t>
              </a:r>
              <a:r>
                <a:rPr lang="sv-SE" sz="1200" b="0" dirty="0">
                  <a:solidFill>
                    <a:srgbClr val="878686"/>
                  </a:solidFill>
                  <a:latin typeface="Arial" panose="020B0604020202020204" pitchFamily="34" charset="0"/>
                  <a:cs typeface="Arial" panose="020B0604020202020204" pitchFamily="34" charset="0"/>
                </a:rPr>
                <a:t> </a:t>
              </a:r>
              <a:r>
                <a:rPr lang="sv-SE" sz="1200" b="0" dirty="0" err="1">
                  <a:solidFill>
                    <a:srgbClr val="878686"/>
                  </a:solidFill>
                  <a:latin typeface="Arial" panose="020B0604020202020204" pitchFamily="34" charset="0"/>
                  <a:cs typeface="Arial" panose="020B0604020202020204" pitchFamily="34" charset="0"/>
                </a:rPr>
                <a:t>of</a:t>
              </a:r>
              <a:r>
                <a:rPr lang="sv-SE" sz="1200" b="0" dirty="0">
                  <a:solidFill>
                    <a:srgbClr val="878686"/>
                  </a:solidFill>
                  <a:latin typeface="Arial" panose="020B0604020202020204" pitchFamily="34" charset="0"/>
                  <a:cs typeface="Arial" panose="020B0604020202020204" pitchFamily="34" charset="0"/>
                </a:rPr>
                <a:t> </a:t>
              </a:r>
              <a:r>
                <a:rPr lang="sv-SE" sz="1200" b="0" dirty="0" err="1">
                  <a:solidFill>
                    <a:srgbClr val="878686"/>
                  </a:solidFill>
                  <a:latin typeface="Arial" panose="020B0604020202020204" pitchFamily="34" charset="0"/>
                  <a:cs typeface="Arial" panose="020B0604020202020204" pitchFamily="34" charset="0"/>
                </a:rPr>
                <a:t>swabs</a:t>
              </a:r>
              <a:r>
                <a:rPr lang="sv-SE" sz="1200" b="0" dirty="0">
                  <a:solidFill>
                    <a:srgbClr val="878686"/>
                  </a:solidFill>
                  <a:latin typeface="Arial" panose="020B0604020202020204" pitchFamily="34" charset="0"/>
                  <a:cs typeface="Arial" panose="020B0604020202020204" pitchFamily="34" charset="0"/>
                </a:rPr>
                <a:t> </a:t>
              </a:r>
              <a:br>
                <a:rPr lang="sv-SE" sz="1200" b="0" dirty="0">
                  <a:solidFill>
                    <a:srgbClr val="878686"/>
                  </a:solidFill>
                  <a:latin typeface="Arial" panose="020B0604020202020204" pitchFamily="34" charset="0"/>
                  <a:cs typeface="Arial" panose="020B0604020202020204" pitchFamily="34" charset="0"/>
                </a:rPr>
              </a:br>
              <a:r>
                <a:rPr lang="sv-SE" sz="1200" b="0" dirty="0">
                  <a:solidFill>
                    <a:srgbClr val="878686"/>
                  </a:solidFill>
                  <a:latin typeface="Arial" panose="020B0604020202020204" pitchFamily="34" charset="0"/>
                  <a:cs typeface="Arial" panose="020B0604020202020204" pitchFamily="34" charset="0"/>
                </a:rPr>
                <a:t>and </a:t>
              </a:r>
              <a:r>
                <a:rPr lang="sv-SE" sz="1200" b="0" dirty="0" err="1">
                  <a:solidFill>
                    <a:srgbClr val="878686"/>
                  </a:solidFill>
                  <a:latin typeface="Arial" panose="020B0604020202020204" pitchFamily="34" charset="0"/>
                  <a:cs typeface="Arial" panose="020B0604020202020204" pitchFamily="34" charset="0"/>
                </a:rPr>
                <a:t>wound</a:t>
              </a:r>
              <a:r>
                <a:rPr lang="sv-SE" sz="1200" b="0" dirty="0">
                  <a:solidFill>
                    <a:srgbClr val="878686"/>
                  </a:solidFill>
                  <a:latin typeface="Arial" panose="020B0604020202020204" pitchFamily="34" charset="0"/>
                  <a:cs typeface="Arial" panose="020B0604020202020204" pitchFamily="34" charset="0"/>
                </a:rPr>
                <a:t> dressings </a:t>
              </a:r>
              <a:r>
                <a:rPr lang="sv-SE" sz="1200" b="0" dirty="0" err="1">
                  <a:solidFill>
                    <a:srgbClr val="878686"/>
                  </a:solidFill>
                  <a:latin typeface="Arial" panose="020B0604020202020204" pitchFamily="34" charset="0"/>
                  <a:ea typeface="Arial" charset="0"/>
                  <a:cs typeface="Arial" panose="020B0604020202020204" pitchFamily="34" charset="0"/>
                </a:rPr>
                <a:t>pioneered</a:t>
              </a:r>
              <a:endParaRPr lang="en-GB" sz="1200" b="0" dirty="0">
                <a:solidFill>
                  <a:srgbClr val="878686"/>
                </a:solidFill>
                <a:latin typeface="Arial" panose="020B0604020202020204" pitchFamily="34" charset="0"/>
                <a:ea typeface="Arial" charset="0"/>
                <a:cs typeface="Arial" panose="020B0604020202020204" pitchFamily="34" charset="0"/>
              </a:endParaRPr>
            </a:p>
          </p:txBody>
        </p:sp>
        <p:sp>
          <p:nvSpPr>
            <p:cNvPr id="41" name="Title 1"/>
            <p:cNvSpPr txBox="1">
              <a:spLocks/>
            </p:cNvSpPr>
            <p:nvPr/>
          </p:nvSpPr>
          <p:spPr>
            <a:xfrm>
              <a:off x="3370523" y="2336581"/>
              <a:ext cx="2135378" cy="404768"/>
            </a:xfrm>
            <a:prstGeom prst="rect">
              <a:avLst/>
            </a:prstGeom>
          </p:spPr>
          <p:txBody>
            <a:bodyPr lIns="0" tIns="0" rIns="0" bIns="0"/>
            <a:lstStyle>
              <a:lvl1pPr algn="l" rtl="0" eaLnBrk="1" fontAlgn="base" hangingPunct="1">
                <a:spcBef>
                  <a:spcPct val="0"/>
                </a:spcBef>
                <a:spcAft>
                  <a:spcPct val="0"/>
                </a:spcAft>
                <a:defRPr sz="1294" b="1" cap="none" baseline="0">
                  <a:solidFill>
                    <a:schemeClr val="tx2"/>
                  </a:solidFill>
                  <a:latin typeface="+mj-lt"/>
                  <a:ea typeface="+mj-ea"/>
                  <a:cs typeface="+mj-cs"/>
                </a:defRPr>
              </a:lvl1pPr>
              <a:lvl2pPr algn="l" rtl="0" eaLnBrk="1" fontAlgn="base" hangingPunct="1">
                <a:spcBef>
                  <a:spcPct val="0"/>
                </a:spcBef>
                <a:spcAft>
                  <a:spcPct val="0"/>
                </a:spcAft>
                <a:defRPr sz="1522">
                  <a:solidFill>
                    <a:schemeClr val="tx2"/>
                  </a:solidFill>
                  <a:latin typeface="Arial" charset="0"/>
                </a:defRPr>
              </a:lvl2pPr>
              <a:lvl3pPr algn="l" rtl="0" eaLnBrk="1" fontAlgn="base" hangingPunct="1">
                <a:spcBef>
                  <a:spcPct val="0"/>
                </a:spcBef>
                <a:spcAft>
                  <a:spcPct val="0"/>
                </a:spcAft>
                <a:defRPr sz="1522">
                  <a:solidFill>
                    <a:schemeClr val="tx2"/>
                  </a:solidFill>
                  <a:latin typeface="Arial" charset="0"/>
                </a:defRPr>
              </a:lvl3pPr>
              <a:lvl4pPr algn="l" rtl="0" eaLnBrk="1" fontAlgn="base" hangingPunct="1">
                <a:spcBef>
                  <a:spcPct val="0"/>
                </a:spcBef>
                <a:spcAft>
                  <a:spcPct val="0"/>
                </a:spcAft>
                <a:defRPr sz="1522">
                  <a:solidFill>
                    <a:schemeClr val="tx2"/>
                  </a:solidFill>
                  <a:latin typeface="Arial" charset="0"/>
                </a:defRPr>
              </a:lvl4pPr>
              <a:lvl5pPr algn="l" rtl="0" eaLnBrk="1" fontAlgn="base" hangingPunct="1">
                <a:spcBef>
                  <a:spcPct val="0"/>
                </a:spcBef>
                <a:spcAft>
                  <a:spcPct val="0"/>
                </a:spcAft>
                <a:defRPr sz="1522">
                  <a:solidFill>
                    <a:schemeClr val="tx2"/>
                  </a:solidFill>
                  <a:latin typeface="Arial" charset="0"/>
                </a:defRPr>
              </a:lvl5pPr>
              <a:lvl6pPr marL="174008" algn="l" rtl="0" eaLnBrk="1" fontAlgn="base" hangingPunct="1">
                <a:spcBef>
                  <a:spcPct val="0"/>
                </a:spcBef>
                <a:spcAft>
                  <a:spcPct val="0"/>
                </a:spcAft>
                <a:defRPr sz="1522">
                  <a:solidFill>
                    <a:schemeClr val="tx2"/>
                  </a:solidFill>
                  <a:latin typeface="Arial" charset="0"/>
                </a:defRPr>
              </a:lvl6pPr>
              <a:lvl7pPr marL="348016" algn="l" rtl="0" eaLnBrk="1" fontAlgn="base" hangingPunct="1">
                <a:spcBef>
                  <a:spcPct val="0"/>
                </a:spcBef>
                <a:spcAft>
                  <a:spcPct val="0"/>
                </a:spcAft>
                <a:defRPr sz="1522">
                  <a:solidFill>
                    <a:schemeClr val="tx2"/>
                  </a:solidFill>
                  <a:latin typeface="Arial" charset="0"/>
                </a:defRPr>
              </a:lvl7pPr>
              <a:lvl8pPr marL="522024" algn="l" rtl="0" eaLnBrk="1" fontAlgn="base" hangingPunct="1">
                <a:spcBef>
                  <a:spcPct val="0"/>
                </a:spcBef>
                <a:spcAft>
                  <a:spcPct val="0"/>
                </a:spcAft>
                <a:defRPr sz="1522">
                  <a:solidFill>
                    <a:schemeClr val="tx2"/>
                  </a:solidFill>
                  <a:latin typeface="Arial" charset="0"/>
                </a:defRPr>
              </a:lvl8pPr>
              <a:lvl9pPr marL="696032" algn="l" rtl="0" eaLnBrk="1" fontAlgn="base" hangingPunct="1">
                <a:spcBef>
                  <a:spcPct val="0"/>
                </a:spcBef>
                <a:spcAft>
                  <a:spcPct val="0"/>
                </a:spcAft>
                <a:defRPr sz="1522">
                  <a:solidFill>
                    <a:schemeClr val="tx2"/>
                  </a:solidFill>
                  <a:latin typeface="Arial" charset="0"/>
                </a:defRPr>
              </a:lvl9pPr>
            </a:lstStyle>
            <a:p>
              <a:pPr algn="ctr">
                <a:lnSpc>
                  <a:spcPts val="1467"/>
                </a:lnSpc>
              </a:pPr>
              <a:r>
                <a:rPr lang="sv-SE" sz="1600" dirty="0">
                  <a:solidFill>
                    <a:schemeClr val="accent1">
                      <a:lumMod val="50000"/>
                    </a:schemeClr>
                  </a:solidFill>
                  <a:latin typeface="Arial" panose="020B0604020202020204" pitchFamily="34" charset="0"/>
                  <a:cs typeface="Arial" panose="020B0604020202020204" pitchFamily="34" charset="0"/>
                </a:rPr>
                <a:t>1980s</a:t>
              </a:r>
              <a:endParaRPr lang="sv-SE" sz="1600" b="0" dirty="0">
                <a:solidFill>
                  <a:schemeClr val="accent1">
                    <a:lumMod val="50000"/>
                  </a:schemeClr>
                </a:solidFill>
                <a:latin typeface="Arial" panose="020B0604020202020204" pitchFamily="34" charset="0"/>
                <a:cs typeface="Arial" panose="020B0604020202020204" pitchFamily="34" charset="0"/>
              </a:endParaRPr>
            </a:p>
            <a:p>
              <a:pPr algn="ctr">
                <a:lnSpc>
                  <a:spcPts val="1467"/>
                </a:lnSpc>
              </a:pPr>
              <a:r>
                <a:rPr lang="en-US" sz="1200" b="0" dirty="0" err="1">
                  <a:solidFill>
                    <a:srgbClr val="878686"/>
                  </a:solidFill>
                  <a:latin typeface="Arial" panose="020B0604020202020204" pitchFamily="34" charset="0"/>
                  <a:cs typeface="Arial" panose="020B0604020202020204" pitchFamily="34" charset="0"/>
                </a:rPr>
                <a:t>Safetac</a:t>
              </a:r>
              <a:r>
                <a:rPr lang="en-US" sz="1200" b="0" baseline="30000" dirty="0">
                  <a:solidFill>
                    <a:srgbClr val="878686"/>
                  </a:solidFill>
                  <a:latin typeface="Arial" panose="020B0604020202020204" pitchFamily="34" charset="0"/>
                  <a:cs typeface="Arial" panose="020B0604020202020204" pitchFamily="34" charset="0"/>
                </a:rPr>
                <a:t>® </a:t>
              </a:r>
              <a:r>
                <a:rPr lang="en-US" sz="1200" b="0" dirty="0">
                  <a:solidFill>
                    <a:srgbClr val="878686"/>
                  </a:solidFill>
                  <a:latin typeface="Arial" panose="020B0604020202020204" pitchFamily="34" charset="0"/>
                  <a:cs typeface="Arial" panose="020B0604020202020204" pitchFamily="34" charset="0"/>
                </a:rPr>
                <a:t>technology and </a:t>
              </a:r>
              <a:br>
                <a:rPr lang="en-US" sz="1200" b="0" dirty="0">
                  <a:solidFill>
                    <a:srgbClr val="878686"/>
                  </a:solidFill>
                  <a:latin typeface="Arial" panose="020B0604020202020204" pitchFamily="34" charset="0"/>
                  <a:cs typeface="Arial" panose="020B0604020202020204" pitchFamily="34" charset="0"/>
                </a:rPr>
              </a:br>
              <a:r>
                <a:rPr lang="sv-SE" sz="1200" b="0" dirty="0" err="1">
                  <a:solidFill>
                    <a:srgbClr val="878686"/>
                  </a:solidFill>
                  <a:latin typeface="Arial" panose="020B0604020202020204" pitchFamily="34" charset="0"/>
                  <a:cs typeface="Arial" panose="020B0604020202020204" pitchFamily="34" charset="0"/>
                </a:rPr>
                <a:t>Mepitel</a:t>
              </a:r>
              <a:r>
                <a:rPr lang="sv-SE" sz="1200" b="0" baseline="30000" dirty="0">
                  <a:solidFill>
                    <a:srgbClr val="878686"/>
                  </a:solidFill>
                  <a:latin typeface="Arial" panose="020B0604020202020204" pitchFamily="34" charset="0"/>
                  <a:cs typeface="Arial" panose="020B0604020202020204" pitchFamily="34" charset="0"/>
                </a:rPr>
                <a:t>®</a:t>
              </a:r>
              <a:r>
                <a:rPr lang="sv-SE" sz="1200" b="0" dirty="0">
                  <a:solidFill>
                    <a:srgbClr val="878686"/>
                  </a:solidFill>
                  <a:latin typeface="Arial" panose="020B0604020202020204" pitchFamily="34" charset="0"/>
                  <a:cs typeface="Arial" panose="020B0604020202020204" pitchFamily="34" charset="0"/>
                </a:rPr>
                <a:t> </a:t>
              </a:r>
              <a:r>
                <a:rPr lang="sv-SE" sz="1200" b="0" dirty="0" err="1">
                  <a:solidFill>
                    <a:srgbClr val="878686"/>
                  </a:solidFill>
                  <a:latin typeface="Arial" panose="020B0604020202020204" pitchFamily="34" charset="0"/>
                  <a:cs typeface="Arial" panose="020B0604020202020204" pitchFamily="34" charset="0"/>
                </a:rPr>
                <a:t>wound</a:t>
              </a:r>
              <a:r>
                <a:rPr lang="sv-SE" sz="1200" b="0" dirty="0">
                  <a:solidFill>
                    <a:srgbClr val="878686"/>
                  </a:solidFill>
                  <a:latin typeface="Arial" panose="020B0604020202020204" pitchFamily="34" charset="0"/>
                  <a:cs typeface="Arial" panose="020B0604020202020204" pitchFamily="34" charset="0"/>
                </a:rPr>
                <a:t> </a:t>
              </a:r>
              <a:r>
                <a:rPr lang="sv-SE" sz="1200" b="0" dirty="0" err="1">
                  <a:solidFill>
                    <a:srgbClr val="878686"/>
                  </a:solidFill>
                  <a:latin typeface="Arial" panose="020B0604020202020204" pitchFamily="34" charset="0"/>
                  <a:cs typeface="Arial" panose="020B0604020202020204" pitchFamily="34" charset="0"/>
                </a:rPr>
                <a:t>contact</a:t>
              </a:r>
              <a:r>
                <a:rPr lang="sv-SE" sz="1200" b="0" dirty="0">
                  <a:solidFill>
                    <a:srgbClr val="878686"/>
                  </a:solidFill>
                  <a:latin typeface="Arial" panose="020B0604020202020204" pitchFamily="34" charset="0"/>
                  <a:cs typeface="Arial" panose="020B0604020202020204" pitchFamily="34" charset="0"/>
                </a:rPr>
                <a:t> </a:t>
              </a:r>
              <a:r>
                <a:rPr lang="sv-SE" sz="1200" b="0" dirty="0" err="1">
                  <a:solidFill>
                    <a:srgbClr val="878686"/>
                  </a:solidFill>
                  <a:latin typeface="Arial" panose="020B0604020202020204" pitchFamily="34" charset="0"/>
                  <a:cs typeface="Arial" panose="020B0604020202020204" pitchFamily="34" charset="0"/>
                </a:rPr>
                <a:t>layer</a:t>
              </a:r>
              <a:r>
                <a:rPr lang="sv-SE" sz="1200" b="0" dirty="0">
                  <a:solidFill>
                    <a:srgbClr val="878686"/>
                  </a:solidFill>
                  <a:latin typeface="Arial" panose="020B0604020202020204" pitchFamily="34" charset="0"/>
                  <a:cs typeface="Arial" panose="020B0604020202020204" pitchFamily="34" charset="0"/>
                </a:rPr>
                <a:t> </a:t>
              </a:r>
              <a:endParaRPr lang="en-GB" sz="1200" b="0" dirty="0">
                <a:solidFill>
                  <a:srgbClr val="878686"/>
                </a:solidFill>
                <a:latin typeface="Arial" panose="020B0604020202020204" pitchFamily="34" charset="0"/>
                <a:ea typeface="Arial" charset="0"/>
                <a:cs typeface="Arial" panose="020B0604020202020204" pitchFamily="34" charset="0"/>
              </a:endParaRPr>
            </a:p>
          </p:txBody>
        </p:sp>
        <p:sp>
          <p:nvSpPr>
            <p:cNvPr id="72" name="Title 1">
              <a:extLst>
                <a:ext uri="{FF2B5EF4-FFF2-40B4-BE49-F238E27FC236}">
                  <a16:creationId xmlns:a16="http://schemas.microsoft.com/office/drawing/2014/main" id="{F3AB36B4-6FC0-6449-B1FD-566E061B4DBC}"/>
                </a:ext>
              </a:extLst>
            </p:cNvPr>
            <p:cNvSpPr txBox="1">
              <a:spLocks/>
            </p:cNvSpPr>
            <p:nvPr/>
          </p:nvSpPr>
          <p:spPr>
            <a:xfrm>
              <a:off x="5391117" y="2336581"/>
              <a:ext cx="1661298" cy="404768"/>
            </a:xfrm>
            <a:prstGeom prst="rect">
              <a:avLst/>
            </a:prstGeom>
          </p:spPr>
          <p:txBody>
            <a:bodyPr lIns="0" tIns="0" rIns="0" bIns="0"/>
            <a:lstStyle>
              <a:lvl1pPr algn="l" rtl="0" eaLnBrk="1" fontAlgn="base" hangingPunct="1">
                <a:spcBef>
                  <a:spcPct val="0"/>
                </a:spcBef>
                <a:spcAft>
                  <a:spcPct val="0"/>
                </a:spcAft>
                <a:defRPr sz="1294" b="1" cap="none" baseline="0">
                  <a:solidFill>
                    <a:schemeClr val="tx2"/>
                  </a:solidFill>
                  <a:latin typeface="+mj-lt"/>
                  <a:ea typeface="+mj-ea"/>
                  <a:cs typeface="+mj-cs"/>
                </a:defRPr>
              </a:lvl1pPr>
              <a:lvl2pPr algn="l" rtl="0" eaLnBrk="1" fontAlgn="base" hangingPunct="1">
                <a:spcBef>
                  <a:spcPct val="0"/>
                </a:spcBef>
                <a:spcAft>
                  <a:spcPct val="0"/>
                </a:spcAft>
                <a:defRPr sz="1522">
                  <a:solidFill>
                    <a:schemeClr val="tx2"/>
                  </a:solidFill>
                  <a:latin typeface="Arial" charset="0"/>
                </a:defRPr>
              </a:lvl2pPr>
              <a:lvl3pPr algn="l" rtl="0" eaLnBrk="1" fontAlgn="base" hangingPunct="1">
                <a:spcBef>
                  <a:spcPct val="0"/>
                </a:spcBef>
                <a:spcAft>
                  <a:spcPct val="0"/>
                </a:spcAft>
                <a:defRPr sz="1522">
                  <a:solidFill>
                    <a:schemeClr val="tx2"/>
                  </a:solidFill>
                  <a:latin typeface="Arial" charset="0"/>
                </a:defRPr>
              </a:lvl3pPr>
              <a:lvl4pPr algn="l" rtl="0" eaLnBrk="1" fontAlgn="base" hangingPunct="1">
                <a:spcBef>
                  <a:spcPct val="0"/>
                </a:spcBef>
                <a:spcAft>
                  <a:spcPct val="0"/>
                </a:spcAft>
                <a:defRPr sz="1522">
                  <a:solidFill>
                    <a:schemeClr val="tx2"/>
                  </a:solidFill>
                  <a:latin typeface="Arial" charset="0"/>
                </a:defRPr>
              </a:lvl4pPr>
              <a:lvl5pPr algn="l" rtl="0" eaLnBrk="1" fontAlgn="base" hangingPunct="1">
                <a:spcBef>
                  <a:spcPct val="0"/>
                </a:spcBef>
                <a:spcAft>
                  <a:spcPct val="0"/>
                </a:spcAft>
                <a:defRPr sz="1522">
                  <a:solidFill>
                    <a:schemeClr val="tx2"/>
                  </a:solidFill>
                  <a:latin typeface="Arial" charset="0"/>
                </a:defRPr>
              </a:lvl5pPr>
              <a:lvl6pPr marL="174008" algn="l" rtl="0" eaLnBrk="1" fontAlgn="base" hangingPunct="1">
                <a:spcBef>
                  <a:spcPct val="0"/>
                </a:spcBef>
                <a:spcAft>
                  <a:spcPct val="0"/>
                </a:spcAft>
                <a:defRPr sz="1522">
                  <a:solidFill>
                    <a:schemeClr val="tx2"/>
                  </a:solidFill>
                  <a:latin typeface="Arial" charset="0"/>
                </a:defRPr>
              </a:lvl6pPr>
              <a:lvl7pPr marL="348016" algn="l" rtl="0" eaLnBrk="1" fontAlgn="base" hangingPunct="1">
                <a:spcBef>
                  <a:spcPct val="0"/>
                </a:spcBef>
                <a:spcAft>
                  <a:spcPct val="0"/>
                </a:spcAft>
                <a:defRPr sz="1522">
                  <a:solidFill>
                    <a:schemeClr val="tx2"/>
                  </a:solidFill>
                  <a:latin typeface="Arial" charset="0"/>
                </a:defRPr>
              </a:lvl7pPr>
              <a:lvl8pPr marL="522024" algn="l" rtl="0" eaLnBrk="1" fontAlgn="base" hangingPunct="1">
                <a:spcBef>
                  <a:spcPct val="0"/>
                </a:spcBef>
                <a:spcAft>
                  <a:spcPct val="0"/>
                </a:spcAft>
                <a:defRPr sz="1522">
                  <a:solidFill>
                    <a:schemeClr val="tx2"/>
                  </a:solidFill>
                  <a:latin typeface="Arial" charset="0"/>
                </a:defRPr>
              </a:lvl8pPr>
              <a:lvl9pPr marL="696032" algn="l" rtl="0" eaLnBrk="1" fontAlgn="base" hangingPunct="1">
                <a:spcBef>
                  <a:spcPct val="0"/>
                </a:spcBef>
                <a:spcAft>
                  <a:spcPct val="0"/>
                </a:spcAft>
                <a:defRPr sz="1522">
                  <a:solidFill>
                    <a:schemeClr val="tx2"/>
                  </a:solidFill>
                  <a:latin typeface="Arial" charset="0"/>
                </a:defRPr>
              </a:lvl9pPr>
            </a:lstStyle>
            <a:p>
              <a:pPr algn="ctr">
                <a:lnSpc>
                  <a:spcPts val="1467"/>
                </a:lnSpc>
              </a:pPr>
              <a:r>
                <a:rPr lang="sv-SE" sz="1600" dirty="0">
                  <a:solidFill>
                    <a:schemeClr val="accent1">
                      <a:lumMod val="50000"/>
                    </a:schemeClr>
                  </a:solidFill>
                  <a:latin typeface="Arial" panose="020B0604020202020204" pitchFamily="34" charset="0"/>
                  <a:cs typeface="Arial" panose="020B0604020202020204" pitchFamily="34" charset="0"/>
                </a:rPr>
                <a:t>2000s</a:t>
              </a:r>
              <a:endParaRPr lang="sv-SE" sz="1600" b="0" dirty="0">
                <a:solidFill>
                  <a:schemeClr val="accent1">
                    <a:lumMod val="50000"/>
                  </a:schemeClr>
                </a:solidFill>
                <a:latin typeface="Arial" panose="020B0604020202020204" pitchFamily="34" charset="0"/>
                <a:cs typeface="Arial" panose="020B0604020202020204" pitchFamily="34" charset="0"/>
              </a:endParaRPr>
            </a:p>
            <a:p>
              <a:pPr algn="ctr">
                <a:lnSpc>
                  <a:spcPts val="1467"/>
                </a:lnSpc>
              </a:pPr>
              <a:r>
                <a:rPr lang="en-US" sz="1200" b="0" dirty="0">
                  <a:solidFill>
                    <a:srgbClr val="878686"/>
                  </a:solidFill>
                  <a:latin typeface="Arial" panose="020B0604020202020204" pitchFamily="34" charset="0"/>
                  <a:ea typeface="Arial" charset="0"/>
                  <a:cs typeface="Arial" panose="020B0604020202020204" pitchFamily="34" charset="0"/>
                </a:rPr>
                <a:t>2004 Molnlycke Healthcare sold to APEX,  the Regent company created &amp; the well known </a:t>
              </a:r>
              <a:r>
                <a:rPr lang="en-US" sz="1200" b="0" dirty="0" err="1">
                  <a:solidFill>
                    <a:srgbClr val="878686"/>
                  </a:solidFill>
                  <a:latin typeface="Arial" panose="020B0604020202020204" pitchFamily="34" charset="0"/>
                  <a:ea typeface="Arial" charset="0"/>
                  <a:cs typeface="Arial" panose="020B0604020202020204" pitchFamily="34" charset="0"/>
                </a:rPr>
                <a:t>Hibiscrub</a:t>
              </a:r>
              <a:endParaRPr lang="en-GB" sz="1200" b="0" dirty="0">
                <a:solidFill>
                  <a:srgbClr val="878686"/>
                </a:solidFill>
                <a:latin typeface="Arial" panose="020B0604020202020204" pitchFamily="34" charset="0"/>
                <a:ea typeface="Arial" charset="0"/>
                <a:cs typeface="Arial" panose="020B0604020202020204" pitchFamily="34" charset="0"/>
              </a:endParaRPr>
            </a:p>
          </p:txBody>
        </p:sp>
        <p:sp>
          <p:nvSpPr>
            <p:cNvPr id="75" name="Title 1">
              <a:extLst>
                <a:ext uri="{FF2B5EF4-FFF2-40B4-BE49-F238E27FC236}">
                  <a16:creationId xmlns:a16="http://schemas.microsoft.com/office/drawing/2014/main" id="{55D49ACF-E359-3143-AF27-E17D6505A31E}"/>
                </a:ext>
              </a:extLst>
            </p:cNvPr>
            <p:cNvSpPr txBox="1">
              <a:spLocks/>
            </p:cNvSpPr>
            <p:nvPr/>
          </p:nvSpPr>
          <p:spPr>
            <a:xfrm>
              <a:off x="7228130" y="2336581"/>
              <a:ext cx="1527084" cy="631616"/>
            </a:xfrm>
            <a:prstGeom prst="rect">
              <a:avLst/>
            </a:prstGeom>
          </p:spPr>
          <p:txBody>
            <a:bodyPr lIns="0" tIns="0" rIns="0" bIns="0"/>
            <a:lstStyle>
              <a:lvl1pPr algn="l" rtl="0" eaLnBrk="1" fontAlgn="base" hangingPunct="1">
                <a:spcBef>
                  <a:spcPct val="0"/>
                </a:spcBef>
                <a:spcAft>
                  <a:spcPct val="0"/>
                </a:spcAft>
                <a:defRPr sz="1294" b="1" cap="none" baseline="0">
                  <a:solidFill>
                    <a:schemeClr val="tx2"/>
                  </a:solidFill>
                  <a:latin typeface="+mj-lt"/>
                  <a:ea typeface="+mj-ea"/>
                  <a:cs typeface="+mj-cs"/>
                </a:defRPr>
              </a:lvl1pPr>
              <a:lvl2pPr algn="l" rtl="0" eaLnBrk="1" fontAlgn="base" hangingPunct="1">
                <a:spcBef>
                  <a:spcPct val="0"/>
                </a:spcBef>
                <a:spcAft>
                  <a:spcPct val="0"/>
                </a:spcAft>
                <a:defRPr sz="1522">
                  <a:solidFill>
                    <a:schemeClr val="tx2"/>
                  </a:solidFill>
                  <a:latin typeface="Arial" charset="0"/>
                </a:defRPr>
              </a:lvl2pPr>
              <a:lvl3pPr algn="l" rtl="0" eaLnBrk="1" fontAlgn="base" hangingPunct="1">
                <a:spcBef>
                  <a:spcPct val="0"/>
                </a:spcBef>
                <a:spcAft>
                  <a:spcPct val="0"/>
                </a:spcAft>
                <a:defRPr sz="1522">
                  <a:solidFill>
                    <a:schemeClr val="tx2"/>
                  </a:solidFill>
                  <a:latin typeface="Arial" charset="0"/>
                </a:defRPr>
              </a:lvl3pPr>
              <a:lvl4pPr algn="l" rtl="0" eaLnBrk="1" fontAlgn="base" hangingPunct="1">
                <a:spcBef>
                  <a:spcPct val="0"/>
                </a:spcBef>
                <a:spcAft>
                  <a:spcPct val="0"/>
                </a:spcAft>
                <a:defRPr sz="1522">
                  <a:solidFill>
                    <a:schemeClr val="tx2"/>
                  </a:solidFill>
                  <a:latin typeface="Arial" charset="0"/>
                </a:defRPr>
              </a:lvl4pPr>
              <a:lvl5pPr algn="l" rtl="0" eaLnBrk="1" fontAlgn="base" hangingPunct="1">
                <a:spcBef>
                  <a:spcPct val="0"/>
                </a:spcBef>
                <a:spcAft>
                  <a:spcPct val="0"/>
                </a:spcAft>
                <a:defRPr sz="1522">
                  <a:solidFill>
                    <a:schemeClr val="tx2"/>
                  </a:solidFill>
                  <a:latin typeface="Arial" charset="0"/>
                </a:defRPr>
              </a:lvl5pPr>
              <a:lvl6pPr marL="174008" algn="l" rtl="0" eaLnBrk="1" fontAlgn="base" hangingPunct="1">
                <a:spcBef>
                  <a:spcPct val="0"/>
                </a:spcBef>
                <a:spcAft>
                  <a:spcPct val="0"/>
                </a:spcAft>
                <a:defRPr sz="1522">
                  <a:solidFill>
                    <a:schemeClr val="tx2"/>
                  </a:solidFill>
                  <a:latin typeface="Arial" charset="0"/>
                </a:defRPr>
              </a:lvl6pPr>
              <a:lvl7pPr marL="348016" algn="l" rtl="0" eaLnBrk="1" fontAlgn="base" hangingPunct="1">
                <a:spcBef>
                  <a:spcPct val="0"/>
                </a:spcBef>
                <a:spcAft>
                  <a:spcPct val="0"/>
                </a:spcAft>
                <a:defRPr sz="1522">
                  <a:solidFill>
                    <a:schemeClr val="tx2"/>
                  </a:solidFill>
                  <a:latin typeface="Arial" charset="0"/>
                </a:defRPr>
              </a:lvl7pPr>
              <a:lvl8pPr marL="522024" algn="l" rtl="0" eaLnBrk="1" fontAlgn="base" hangingPunct="1">
                <a:spcBef>
                  <a:spcPct val="0"/>
                </a:spcBef>
                <a:spcAft>
                  <a:spcPct val="0"/>
                </a:spcAft>
                <a:defRPr sz="1522">
                  <a:solidFill>
                    <a:schemeClr val="tx2"/>
                  </a:solidFill>
                  <a:latin typeface="Arial" charset="0"/>
                </a:defRPr>
              </a:lvl8pPr>
              <a:lvl9pPr marL="696032" algn="l" rtl="0" eaLnBrk="1" fontAlgn="base" hangingPunct="1">
                <a:spcBef>
                  <a:spcPct val="0"/>
                </a:spcBef>
                <a:spcAft>
                  <a:spcPct val="0"/>
                </a:spcAft>
                <a:defRPr sz="1522">
                  <a:solidFill>
                    <a:schemeClr val="tx2"/>
                  </a:solidFill>
                  <a:latin typeface="Arial" charset="0"/>
                </a:defRPr>
              </a:lvl9pPr>
            </a:lstStyle>
            <a:p>
              <a:pPr algn="ctr">
                <a:lnSpc>
                  <a:spcPts val="1467"/>
                </a:lnSpc>
              </a:pPr>
              <a:r>
                <a:rPr lang="sv-SE" sz="1600" dirty="0">
                  <a:solidFill>
                    <a:schemeClr val="accent1">
                      <a:lumMod val="50000"/>
                    </a:schemeClr>
                  </a:solidFill>
                  <a:latin typeface="Arial" panose="020B0604020202020204" pitchFamily="34" charset="0"/>
                  <a:cs typeface="Arial" panose="020B0604020202020204" pitchFamily="34" charset="0"/>
                </a:rPr>
                <a:t>2020s</a:t>
              </a:r>
              <a:endParaRPr lang="sv-SE" sz="1600" b="0" dirty="0">
                <a:solidFill>
                  <a:schemeClr val="accent1">
                    <a:lumMod val="50000"/>
                  </a:schemeClr>
                </a:solidFill>
                <a:latin typeface="Arial" panose="020B0604020202020204" pitchFamily="34" charset="0"/>
                <a:cs typeface="Arial" panose="020B0604020202020204" pitchFamily="34" charset="0"/>
              </a:endParaRPr>
            </a:p>
            <a:p>
              <a:pPr algn="ctr">
                <a:lnSpc>
                  <a:spcPts val="1467"/>
                </a:lnSpc>
              </a:pPr>
              <a:r>
                <a:rPr lang="en-US" sz="1200" b="0" dirty="0">
                  <a:solidFill>
                    <a:srgbClr val="878686"/>
                  </a:solidFill>
                  <a:latin typeface="Arial" panose="020B0604020202020204" pitchFamily="34" charset="0"/>
                  <a:cs typeface="Arial" panose="020B0604020202020204" pitchFamily="34" charset="0"/>
                </a:rPr>
                <a:t>Mepilex</a:t>
              </a:r>
              <a:r>
                <a:rPr lang="en-US" sz="1200" b="0" baseline="30000" dirty="0">
                  <a:solidFill>
                    <a:srgbClr val="878686"/>
                  </a:solidFill>
                  <a:latin typeface="Arial" panose="020B0604020202020204" pitchFamily="34" charset="0"/>
                  <a:cs typeface="Arial" panose="020B0604020202020204" pitchFamily="34" charset="0"/>
                </a:rPr>
                <a:t>®</a:t>
              </a:r>
              <a:r>
                <a:rPr lang="en-US" sz="1200" b="0" dirty="0">
                  <a:solidFill>
                    <a:srgbClr val="878686"/>
                  </a:solidFill>
                  <a:latin typeface="Arial" panose="020B0604020202020204" pitchFamily="34" charset="0"/>
                  <a:cs typeface="Arial" panose="020B0604020202020204" pitchFamily="34" charset="0"/>
                </a:rPr>
                <a:t> Border Flex and </a:t>
              </a:r>
            </a:p>
            <a:p>
              <a:pPr algn="ctr">
                <a:lnSpc>
                  <a:spcPts val="1467"/>
                </a:lnSpc>
              </a:pPr>
              <a:r>
                <a:rPr lang="en-US" sz="1200" b="0" dirty="0" err="1">
                  <a:solidFill>
                    <a:srgbClr val="878686"/>
                  </a:solidFill>
                  <a:latin typeface="Arial" panose="020B0604020202020204" pitchFamily="34" charset="0"/>
                  <a:cs typeface="Arial" panose="020B0604020202020204" pitchFamily="34" charset="0"/>
                </a:rPr>
                <a:t>Granulox</a:t>
              </a:r>
              <a:r>
                <a:rPr lang="en-US" sz="1200" b="0" baseline="30000" dirty="0">
                  <a:solidFill>
                    <a:srgbClr val="878686"/>
                  </a:solidFill>
                  <a:latin typeface="Arial" panose="020B0604020202020204" pitchFamily="34" charset="0"/>
                  <a:cs typeface="Arial" panose="020B0604020202020204" pitchFamily="34" charset="0"/>
                </a:rPr>
                <a:t>®</a:t>
              </a:r>
              <a:r>
                <a:rPr lang="en-US" sz="1200" b="0" dirty="0">
                  <a:solidFill>
                    <a:srgbClr val="878686"/>
                  </a:solidFill>
                  <a:latin typeface="Arial" panose="020B0604020202020204" pitchFamily="34" charset="0"/>
                  <a:cs typeface="Arial" panose="020B0604020202020204" pitchFamily="34" charset="0"/>
                </a:rPr>
                <a:t> oxygen therapy</a:t>
              </a:r>
            </a:p>
          </p:txBody>
        </p:sp>
      </p:grpSp>
      <p:grpSp>
        <p:nvGrpSpPr>
          <p:cNvPr id="24" name="Grupp 23">
            <a:extLst>
              <a:ext uri="{FF2B5EF4-FFF2-40B4-BE49-F238E27FC236}">
                <a16:creationId xmlns:a16="http://schemas.microsoft.com/office/drawing/2014/main" id="{187DAD36-DD53-C043-ADDD-12EA6BAF3298}"/>
              </a:ext>
            </a:extLst>
          </p:cNvPr>
          <p:cNvGrpSpPr/>
          <p:nvPr/>
        </p:nvGrpSpPr>
        <p:grpSpPr>
          <a:xfrm>
            <a:off x="410471" y="5310534"/>
            <a:ext cx="10048049" cy="885624"/>
            <a:chOff x="663240" y="4052125"/>
            <a:chExt cx="7048131" cy="664218"/>
          </a:xfrm>
        </p:grpSpPr>
        <p:sp>
          <p:nvSpPr>
            <p:cNvPr id="106" name="textruta 105">
              <a:extLst>
                <a:ext uri="{FF2B5EF4-FFF2-40B4-BE49-F238E27FC236}">
                  <a16:creationId xmlns:a16="http://schemas.microsoft.com/office/drawing/2014/main" id="{DFD22974-FEE5-7F43-8738-3242059C80A5}"/>
                </a:ext>
              </a:extLst>
            </p:cNvPr>
            <p:cNvSpPr txBox="1"/>
            <p:nvPr/>
          </p:nvSpPr>
          <p:spPr>
            <a:xfrm>
              <a:off x="663240" y="4052125"/>
              <a:ext cx="2191252" cy="565828"/>
            </a:xfrm>
            <a:prstGeom prst="rect">
              <a:avLst/>
            </a:prstGeom>
            <a:noFill/>
          </p:spPr>
          <p:txBody>
            <a:bodyPr wrap="square" lIns="0" tIns="0" rIns="0" bIns="0" rtlCol="0">
              <a:spAutoFit/>
            </a:bodyPr>
            <a:lstStyle/>
            <a:p>
              <a:pPr algn="ctr">
                <a:lnSpc>
                  <a:spcPts val="1467"/>
                </a:lnSpc>
              </a:pPr>
              <a:r>
                <a:rPr lang="sv-SE" sz="1600" b="1" dirty="0">
                  <a:solidFill>
                    <a:schemeClr val="accent1">
                      <a:lumMod val="50000"/>
                    </a:schemeClr>
                  </a:solidFill>
                  <a:latin typeface="Arial" panose="020B0604020202020204" pitchFamily="34" charset="0"/>
                  <a:cs typeface="Arial" panose="020B0604020202020204" pitchFamily="34" charset="0"/>
                </a:rPr>
                <a:t>1920s</a:t>
              </a:r>
              <a:r>
                <a:rPr lang="sv-SE" sz="1600" dirty="0">
                  <a:solidFill>
                    <a:srgbClr val="14AF28"/>
                  </a:solidFill>
                  <a:latin typeface="Arial" panose="020B0604020202020204" pitchFamily="34" charset="0"/>
                  <a:cs typeface="Arial" panose="020B0604020202020204" pitchFamily="34" charset="0"/>
                </a:rPr>
                <a:t> </a:t>
              </a:r>
              <a:br>
                <a:rPr lang="sv-SE" sz="1133" dirty="0">
                  <a:solidFill>
                    <a:srgbClr val="14AF28"/>
                  </a:solidFill>
                  <a:latin typeface="Arial" panose="020B0604020202020204" pitchFamily="34" charset="0"/>
                  <a:cs typeface="Arial" panose="020B0604020202020204" pitchFamily="34" charset="0"/>
                </a:rPr>
              </a:br>
              <a:r>
                <a:rPr lang="sv-SE" sz="1200" dirty="0" err="1">
                  <a:solidFill>
                    <a:srgbClr val="878686"/>
                  </a:solidFill>
                  <a:latin typeface="Arial" panose="020B0604020202020204" pitchFamily="34" charset="0"/>
                  <a:cs typeface="Arial" panose="020B0604020202020204" pitchFamily="34" charset="0"/>
                </a:rPr>
                <a:t>Industrially</a:t>
              </a:r>
              <a:r>
                <a:rPr lang="sv-SE" sz="1200" dirty="0">
                  <a:solidFill>
                    <a:srgbClr val="878686"/>
                  </a:solidFill>
                  <a:latin typeface="Arial" panose="020B0604020202020204" pitchFamily="34" charset="0"/>
                  <a:cs typeface="Arial" panose="020B0604020202020204" pitchFamily="34" charset="0"/>
                </a:rPr>
                <a:t> </a:t>
              </a:r>
              <a:r>
                <a:rPr lang="sv-SE" sz="1200" dirty="0" err="1">
                  <a:solidFill>
                    <a:srgbClr val="878686"/>
                  </a:solidFill>
                  <a:latin typeface="Arial" panose="020B0604020202020204" pitchFamily="34" charset="0"/>
                  <a:cs typeface="Arial" panose="020B0604020202020204" pitchFamily="34" charset="0"/>
                </a:rPr>
                <a:t>produced</a:t>
              </a:r>
              <a:endParaRPr lang="sv-SE" sz="1200" dirty="0">
                <a:solidFill>
                  <a:srgbClr val="878686"/>
                </a:solidFill>
                <a:latin typeface="Arial" panose="020B0604020202020204" pitchFamily="34" charset="0"/>
                <a:cs typeface="Arial" panose="020B0604020202020204" pitchFamily="34" charset="0"/>
              </a:endParaRPr>
            </a:p>
            <a:p>
              <a:pPr algn="ctr">
                <a:lnSpc>
                  <a:spcPts val="1467"/>
                </a:lnSpc>
              </a:pPr>
              <a:r>
                <a:rPr lang="sv-SE" sz="1200" dirty="0" err="1">
                  <a:solidFill>
                    <a:srgbClr val="878686"/>
                  </a:solidFill>
                  <a:latin typeface="Arial" panose="020B0604020202020204" pitchFamily="34" charset="0"/>
                  <a:cs typeface="Arial" panose="020B0604020202020204" pitchFamily="34" charset="0"/>
                </a:rPr>
                <a:t>gauze</a:t>
              </a:r>
              <a:r>
                <a:rPr lang="sv-SE" sz="1200" dirty="0">
                  <a:solidFill>
                    <a:srgbClr val="878686"/>
                  </a:solidFill>
                  <a:latin typeface="Arial" panose="020B0604020202020204" pitchFamily="34" charset="0"/>
                  <a:cs typeface="Arial" panose="020B0604020202020204" pitchFamily="34" charset="0"/>
                </a:rPr>
                <a:t> is </a:t>
              </a:r>
              <a:r>
                <a:rPr lang="sv-SE" sz="1200" dirty="0" err="1">
                  <a:solidFill>
                    <a:srgbClr val="878686"/>
                  </a:solidFill>
                  <a:latin typeface="Arial" panose="020B0604020202020204" pitchFamily="34" charset="0"/>
                  <a:cs typeface="Arial" panose="020B0604020202020204" pitchFamily="34" charset="0"/>
                </a:rPr>
                <a:t>used</a:t>
              </a:r>
              <a:r>
                <a:rPr lang="sv-SE" sz="1200" dirty="0">
                  <a:solidFill>
                    <a:srgbClr val="878686"/>
                  </a:solidFill>
                  <a:latin typeface="Arial" panose="020B0604020202020204" pitchFamily="34" charset="0"/>
                  <a:cs typeface="Arial" panose="020B0604020202020204" pitchFamily="34" charset="0"/>
                </a:rPr>
                <a:t> to make</a:t>
              </a:r>
            </a:p>
            <a:p>
              <a:pPr algn="ctr">
                <a:lnSpc>
                  <a:spcPts val="1467"/>
                </a:lnSpc>
              </a:pPr>
              <a:r>
                <a:rPr lang="sv-SE" sz="1200" dirty="0" err="1">
                  <a:solidFill>
                    <a:srgbClr val="878686"/>
                  </a:solidFill>
                  <a:latin typeface="Arial" panose="020B0604020202020204" pitchFamily="34" charset="0"/>
                  <a:cs typeface="Arial" panose="020B0604020202020204" pitchFamily="34" charset="0"/>
                </a:rPr>
                <a:t>swabs</a:t>
              </a:r>
              <a:r>
                <a:rPr lang="sv-SE" sz="1200" dirty="0">
                  <a:solidFill>
                    <a:srgbClr val="878686"/>
                  </a:solidFill>
                  <a:latin typeface="Arial" panose="020B0604020202020204" pitchFamily="34" charset="0"/>
                  <a:cs typeface="Arial" panose="020B0604020202020204" pitchFamily="34" charset="0"/>
                </a:rPr>
                <a:t> and dressings</a:t>
              </a:r>
            </a:p>
          </p:txBody>
        </p:sp>
        <p:sp>
          <p:nvSpPr>
            <p:cNvPr id="108" name="Title 1">
              <a:extLst>
                <a:ext uri="{FF2B5EF4-FFF2-40B4-BE49-F238E27FC236}">
                  <a16:creationId xmlns:a16="http://schemas.microsoft.com/office/drawing/2014/main" id="{8D72D4E7-2A0B-9A46-9101-FC5A1A1F2C14}"/>
                </a:ext>
              </a:extLst>
            </p:cNvPr>
            <p:cNvSpPr txBox="1">
              <a:spLocks/>
            </p:cNvSpPr>
            <p:nvPr/>
          </p:nvSpPr>
          <p:spPr>
            <a:xfrm>
              <a:off x="2581112" y="4057601"/>
              <a:ext cx="1854420" cy="658742"/>
            </a:xfrm>
            <a:prstGeom prst="rect">
              <a:avLst/>
            </a:prstGeom>
          </p:spPr>
          <p:txBody>
            <a:bodyPr lIns="0" tIns="0" rIns="0" bIns="0"/>
            <a:lstStyle>
              <a:lvl1pPr algn="l" rtl="0" eaLnBrk="1" fontAlgn="base" hangingPunct="1">
                <a:spcBef>
                  <a:spcPct val="0"/>
                </a:spcBef>
                <a:spcAft>
                  <a:spcPct val="0"/>
                </a:spcAft>
                <a:defRPr sz="1294" b="1" cap="none" baseline="0">
                  <a:solidFill>
                    <a:schemeClr val="tx2"/>
                  </a:solidFill>
                  <a:latin typeface="+mj-lt"/>
                  <a:ea typeface="+mj-ea"/>
                  <a:cs typeface="+mj-cs"/>
                </a:defRPr>
              </a:lvl1pPr>
              <a:lvl2pPr algn="l" rtl="0" eaLnBrk="1" fontAlgn="base" hangingPunct="1">
                <a:spcBef>
                  <a:spcPct val="0"/>
                </a:spcBef>
                <a:spcAft>
                  <a:spcPct val="0"/>
                </a:spcAft>
                <a:defRPr sz="1522">
                  <a:solidFill>
                    <a:schemeClr val="tx2"/>
                  </a:solidFill>
                  <a:latin typeface="Arial" charset="0"/>
                </a:defRPr>
              </a:lvl2pPr>
              <a:lvl3pPr algn="l" rtl="0" eaLnBrk="1" fontAlgn="base" hangingPunct="1">
                <a:spcBef>
                  <a:spcPct val="0"/>
                </a:spcBef>
                <a:spcAft>
                  <a:spcPct val="0"/>
                </a:spcAft>
                <a:defRPr sz="1522">
                  <a:solidFill>
                    <a:schemeClr val="tx2"/>
                  </a:solidFill>
                  <a:latin typeface="Arial" charset="0"/>
                </a:defRPr>
              </a:lvl3pPr>
              <a:lvl4pPr algn="l" rtl="0" eaLnBrk="1" fontAlgn="base" hangingPunct="1">
                <a:spcBef>
                  <a:spcPct val="0"/>
                </a:spcBef>
                <a:spcAft>
                  <a:spcPct val="0"/>
                </a:spcAft>
                <a:defRPr sz="1522">
                  <a:solidFill>
                    <a:schemeClr val="tx2"/>
                  </a:solidFill>
                  <a:latin typeface="Arial" charset="0"/>
                </a:defRPr>
              </a:lvl4pPr>
              <a:lvl5pPr algn="l" rtl="0" eaLnBrk="1" fontAlgn="base" hangingPunct="1">
                <a:spcBef>
                  <a:spcPct val="0"/>
                </a:spcBef>
                <a:spcAft>
                  <a:spcPct val="0"/>
                </a:spcAft>
                <a:defRPr sz="1522">
                  <a:solidFill>
                    <a:schemeClr val="tx2"/>
                  </a:solidFill>
                  <a:latin typeface="Arial" charset="0"/>
                </a:defRPr>
              </a:lvl5pPr>
              <a:lvl6pPr marL="174008" algn="l" rtl="0" eaLnBrk="1" fontAlgn="base" hangingPunct="1">
                <a:spcBef>
                  <a:spcPct val="0"/>
                </a:spcBef>
                <a:spcAft>
                  <a:spcPct val="0"/>
                </a:spcAft>
                <a:defRPr sz="1522">
                  <a:solidFill>
                    <a:schemeClr val="tx2"/>
                  </a:solidFill>
                  <a:latin typeface="Arial" charset="0"/>
                </a:defRPr>
              </a:lvl6pPr>
              <a:lvl7pPr marL="348016" algn="l" rtl="0" eaLnBrk="1" fontAlgn="base" hangingPunct="1">
                <a:spcBef>
                  <a:spcPct val="0"/>
                </a:spcBef>
                <a:spcAft>
                  <a:spcPct val="0"/>
                </a:spcAft>
                <a:defRPr sz="1522">
                  <a:solidFill>
                    <a:schemeClr val="tx2"/>
                  </a:solidFill>
                  <a:latin typeface="Arial" charset="0"/>
                </a:defRPr>
              </a:lvl7pPr>
              <a:lvl8pPr marL="522024" algn="l" rtl="0" eaLnBrk="1" fontAlgn="base" hangingPunct="1">
                <a:spcBef>
                  <a:spcPct val="0"/>
                </a:spcBef>
                <a:spcAft>
                  <a:spcPct val="0"/>
                </a:spcAft>
                <a:defRPr sz="1522">
                  <a:solidFill>
                    <a:schemeClr val="tx2"/>
                  </a:solidFill>
                  <a:latin typeface="Arial" charset="0"/>
                </a:defRPr>
              </a:lvl8pPr>
              <a:lvl9pPr marL="696032" algn="l" rtl="0" eaLnBrk="1" fontAlgn="base" hangingPunct="1">
                <a:spcBef>
                  <a:spcPct val="0"/>
                </a:spcBef>
                <a:spcAft>
                  <a:spcPct val="0"/>
                </a:spcAft>
                <a:defRPr sz="1522">
                  <a:solidFill>
                    <a:schemeClr val="tx2"/>
                  </a:solidFill>
                  <a:latin typeface="Arial" charset="0"/>
                </a:defRPr>
              </a:lvl9pPr>
            </a:lstStyle>
            <a:p>
              <a:pPr algn="ctr">
                <a:lnSpc>
                  <a:spcPts val="1467"/>
                </a:lnSpc>
              </a:pPr>
              <a:r>
                <a:rPr lang="sv-SE" sz="1600" dirty="0">
                  <a:solidFill>
                    <a:schemeClr val="accent1">
                      <a:lumMod val="50000"/>
                    </a:schemeClr>
                  </a:solidFill>
                  <a:latin typeface="Arial" panose="020B0604020202020204" pitchFamily="34" charset="0"/>
                  <a:cs typeface="Arial" panose="020B0604020202020204" pitchFamily="34" charset="0"/>
                </a:rPr>
                <a:t>1960s</a:t>
              </a:r>
              <a:br>
                <a:rPr lang="sv-SE" sz="1133" b="0" dirty="0">
                  <a:latin typeface="Arial" panose="020B0604020202020204" pitchFamily="34" charset="0"/>
                  <a:cs typeface="Arial" panose="020B0604020202020204" pitchFamily="34" charset="0"/>
                </a:rPr>
              </a:br>
              <a:r>
                <a:rPr lang="sv-SE" sz="1200" b="0" dirty="0">
                  <a:solidFill>
                    <a:srgbClr val="878686"/>
                  </a:solidFill>
                  <a:latin typeface="Arial" panose="020B0604020202020204" pitchFamily="34" charset="0"/>
                  <a:cs typeface="Arial" panose="020B0604020202020204" pitchFamily="34" charset="0"/>
                </a:rPr>
                <a:t>New materials and </a:t>
              </a:r>
              <a:r>
                <a:rPr lang="sv-SE" sz="1200" b="0" dirty="0" err="1">
                  <a:solidFill>
                    <a:srgbClr val="878686"/>
                  </a:solidFill>
                  <a:latin typeface="Arial" panose="020B0604020202020204" pitchFamily="34" charset="0"/>
                  <a:cs typeface="Arial" panose="020B0604020202020204" pitchFamily="34" charset="0"/>
                </a:rPr>
                <a:t>techniques</a:t>
              </a:r>
              <a:r>
                <a:rPr lang="sv-SE" sz="1200" b="0" dirty="0">
                  <a:solidFill>
                    <a:srgbClr val="878686"/>
                  </a:solidFill>
                  <a:latin typeface="Arial" panose="020B0604020202020204" pitchFamily="34" charset="0"/>
                  <a:cs typeface="Arial" panose="020B0604020202020204" pitchFamily="34" charset="0"/>
                </a:rPr>
                <a:t> </a:t>
              </a:r>
              <a:br>
                <a:rPr lang="sv-SE" sz="1200" b="0" dirty="0">
                  <a:solidFill>
                    <a:srgbClr val="878686"/>
                  </a:solidFill>
                  <a:latin typeface="Arial" panose="020B0604020202020204" pitchFamily="34" charset="0"/>
                  <a:cs typeface="Arial" panose="020B0604020202020204" pitchFamily="34" charset="0"/>
                </a:rPr>
              </a:br>
              <a:r>
                <a:rPr lang="sv-SE" sz="1200" b="0" dirty="0">
                  <a:solidFill>
                    <a:srgbClr val="878686"/>
                  </a:solidFill>
                  <a:latin typeface="Arial" panose="020B0604020202020204" pitchFamily="34" charset="0"/>
                  <a:cs typeface="Arial" panose="020B0604020202020204" pitchFamily="34" charset="0"/>
                </a:rPr>
                <a:t>are </a:t>
              </a:r>
              <a:r>
                <a:rPr lang="sv-SE" sz="1200" b="0" dirty="0" err="1">
                  <a:solidFill>
                    <a:srgbClr val="878686"/>
                  </a:solidFill>
                  <a:latin typeface="Arial" panose="020B0604020202020204" pitchFamily="34" charset="0"/>
                  <a:cs typeface="Arial" panose="020B0604020202020204" pitchFamily="34" charset="0"/>
                </a:rPr>
                <a:t>introduced</a:t>
              </a:r>
              <a:r>
                <a:rPr lang="sv-SE" sz="1200" b="0" dirty="0">
                  <a:solidFill>
                    <a:srgbClr val="878686"/>
                  </a:solidFill>
                  <a:latin typeface="Arial" panose="020B0604020202020204" pitchFamily="34" charset="0"/>
                  <a:cs typeface="Arial" panose="020B0604020202020204" pitchFamily="34" charset="0"/>
                </a:rPr>
                <a:t> to </a:t>
              </a:r>
              <a:r>
                <a:rPr lang="sv-SE" sz="1200" b="0" dirty="0" err="1">
                  <a:solidFill>
                    <a:srgbClr val="878686"/>
                  </a:solidFill>
                  <a:latin typeface="Arial" panose="020B0604020202020204" pitchFamily="34" charset="0"/>
                  <a:cs typeface="Arial" panose="020B0604020202020204" pitchFamily="34" charset="0"/>
                </a:rPr>
                <a:t>reduce</a:t>
              </a:r>
              <a:r>
                <a:rPr lang="sv-SE" sz="1200" b="0" dirty="0">
                  <a:solidFill>
                    <a:srgbClr val="878686"/>
                  </a:solidFill>
                  <a:latin typeface="Arial" panose="020B0604020202020204" pitchFamily="34" charset="0"/>
                  <a:cs typeface="Arial" panose="020B0604020202020204" pitchFamily="34" charset="0"/>
                </a:rPr>
                <a:t> </a:t>
              </a:r>
              <a:br>
                <a:rPr lang="sv-SE" sz="1200" b="0" dirty="0">
                  <a:solidFill>
                    <a:srgbClr val="878686"/>
                  </a:solidFill>
                  <a:latin typeface="Arial" panose="020B0604020202020204" pitchFamily="34" charset="0"/>
                  <a:cs typeface="Arial" panose="020B0604020202020204" pitchFamily="34" charset="0"/>
                </a:rPr>
              </a:br>
              <a:r>
                <a:rPr lang="sv-SE" sz="1200" b="0" dirty="0" err="1">
                  <a:solidFill>
                    <a:srgbClr val="878686"/>
                  </a:solidFill>
                  <a:latin typeface="Arial" panose="020B0604020202020204" pitchFamily="34" charset="0"/>
                  <a:cs typeface="Arial" panose="020B0604020202020204" pitchFamily="34" charset="0"/>
                </a:rPr>
                <a:t>bacteria</a:t>
              </a:r>
              <a:r>
                <a:rPr lang="sv-SE" sz="1200" b="0" dirty="0">
                  <a:solidFill>
                    <a:srgbClr val="878686"/>
                  </a:solidFill>
                  <a:latin typeface="Arial" panose="020B0604020202020204" pitchFamily="34" charset="0"/>
                  <a:cs typeface="Arial" panose="020B0604020202020204" pitchFamily="34" charset="0"/>
                </a:rPr>
                <a:t> </a:t>
              </a:r>
              <a:r>
                <a:rPr lang="sv-SE" sz="1200" b="0" dirty="0" err="1">
                  <a:solidFill>
                    <a:srgbClr val="878686"/>
                  </a:solidFill>
                  <a:latin typeface="Arial" panose="020B0604020202020204" pitchFamily="34" charset="0"/>
                  <a:cs typeface="Arial" panose="020B0604020202020204" pitchFamily="34" charset="0"/>
                </a:rPr>
                <a:t>spreading</a:t>
              </a:r>
              <a:endParaRPr lang="sv-SE" sz="1200" b="0" dirty="0">
                <a:solidFill>
                  <a:srgbClr val="878686"/>
                </a:solidFill>
                <a:latin typeface="Arial" panose="020B0604020202020204" pitchFamily="34" charset="0"/>
                <a:cs typeface="Arial" panose="020B0604020202020204" pitchFamily="34" charset="0"/>
              </a:endParaRPr>
            </a:p>
            <a:p>
              <a:pPr algn="ctr">
                <a:lnSpc>
                  <a:spcPts val="1467"/>
                </a:lnSpc>
              </a:pPr>
              <a:endParaRPr lang="en-GB" sz="1133" b="0" dirty="0">
                <a:solidFill>
                  <a:srgbClr val="878686"/>
                </a:solidFill>
                <a:latin typeface="Arial" panose="020B0604020202020204" pitchFamily="34" charset="0"/>
                <a:ea typeface="Arial" charset="0"/>
                <a:cs typeface="Arial" panose="020B0604020202020204" pitchFamily="34" charset="0"/>
              </a:endParaRPr>
            </a:p>
          </p:txBody>
        </p:sp>
        <p:sp>
          <p:nvSpPr>
            <p:cNvPr id="109" name="Title 1">
              <a:extLst>
                <a:ext uri="{FF2B5EF4-FFF2-40B4-BE49-F238E27FC236}">
                  <a16:creationId xmlns:a16="http://schemas.microsoft.com/office/drawing/2014/main" id="{19CE36CB-F51F-564B-8DAF-A87D2B834D17}"/>
                </a:ext>
              </a:extLst>
            </p:cNvPr>
            <p:cNvSpPr txBox="1">
              <a:spLocks/>
            </p:cNvSpPr>
            <p:nvPr/>
          </p:nvSpPr>
          <p:spPr>
            <a:xfrm>
              <a:off x="4260064" y="4058049"/>
              <a:ext cx="2135378" cy="404768"/>
            </a:xfrm>
            <a:prstGeom prst="rect">
              <a:avLst/>
            </a:prstGeom>
          </p:spPr>
          <p:txBody>
            <a:bodyPr lIns="0" tIns="0" rIns="0" bIns="0"/>
            <a:lstStyle>
              <a:lvl1pPr algn="l" rtl="0" eaLnBrk="1" fontAlgn="base" hangingPunct="1">
                <a:spcBef>
                  <a:spcPct val="0"/>
                </a:spcBef>
                <a:spcAft>
                  <a:spcPct val="0"/>
                </a:spcAft>
                <a:defRPr sz="1294" b="1" cap="none" baseline="0">
                  <a:solidFill>
                    <a:schemeClr val="tx2"/>
                  </a:solidFill>
                  <a:latin typeface="+mj-lt"/>
                  <a:ea typeface="+mj-ea"/>
                  <a:cs typeface="+mj-cs"/>
                </a:defRPr>
              </a:lvl1pPr>
              <a:lvl2pPr algn="l" rtl="0" eaLnBrk="1" fontAlgn="base" hangingPunct="1">
                <a:spcBef>
                  <a:spcPct val="0"/>
                </a:spcBef>
                <a:spcAft>
                  <a:spcPct val="0"/>
                </a:spcAft>
                <a:defRPr sz="1522">
                  <a:solidFill>
                    <a:schemeClr val="tx2"/>
                  </a:solidFill>
                  <a:latin typeface="Arial" charset="0"/>
                </a:defRPr>
              </a:lvl2pPr>
              <a:lvl3pPr algn="l" rtl="0" eaLnBrk="1" fontAlgn="base" hangingPunct="1">
                <a:spcBef>
                  <a:spcPct val="0"/>
                </a:spcBef>
                <a:spcAft>
                  <a:spcPct val="0"/>
                </a:spcAft>
                <a:defRPr sz="1522">
                  <a:solidFill>
                    <a:schemeClr val="tx2"/>
                  </a:solidFill>
                  <a:latin typeface="Arial" charset="0"/>
                </a:defRPr>
              </a:lvl3pPr>
              <a:lvl4pPr algn="l" rtl="0" eaLnBrk="1" fontAlgn="base" hangingPunct="1">
                <a:spcBef>
                  <a:spcPct val="0"/>
                </a:spcBef>
                <a:spcAft>
                  <a:spcPct val="0"/>
                </a:spcAft>
                <a:defRPr sz="1522">
                  <a:solidFill>
                    <a:schemeClr val="tx2"/>
                  </a:solidFill>
                  <a:latin typeface="Arial" charset="0"/>
                </a:defRPr>
              </a:lvl4pPr>
              <a:lvl5pPr algn="l" rtl="0" eaLnBrk="1" fontAlgn="base" hangingPunct="1">
                <a:spcBef>
                  <a:spcPct val="0"/>
                </a:spcBef>
                <a:spcAft>
                  <a:spcPct val="0"/>
                </a:spcAft>
                <a:defRPr sz="1522">
                  <a:solidFill>
                    <a:schemeClr val="tx2"/>
                  </a:solidFill>
                  <a:latin typeface="Arial" charset="0"/>
                </a:defRPr>
              </a:lvl5pPr>
              <a:lvl6pPr marL="174008" algn="l" rtl="0" eaLnBrk="1" fontAlgn="base" hangingPunct="1">
                <a:spcBef>
                  <a:spcPct val="0"/>
                </a:spcBef>
                <a:spcAft>
                  <a:spcPct val="0"/>
                </a:spcAft>
                <a:defRPr sz="1522">
                  <a:solidFill>
                    <a:schemeClr val="tx2"/>
                  </a:solidFill>
                  <a:latin typeface="Arial" charset="0"/>
                </a:defRPr>
              </a:lvl6pPr>
              <a:lvl7pPr marL="348016" algn="l" rtl="0" eaLnBrk="1" fontAlgn="base" hangingPunct="1">
                <a:spcBef>
                  <a:spcPct val="0"/>
                </a:spcBef>
                <a:spcAft>
                  <a:spcPct val="0"/>
                </a:spcAft>
                <a:defRPr sz="1522">
                  <a:solidFill>
                    <a:schemeClr val="tx2"/>
                  </a:solidFill>
                  <a:latin typeface="Arial" charset="0"/>
                </a:defRPr>
              </a:lvl7pPr>
              <a:lvl8pPr marL="522024" algn="l" rtl="0" eaLnBrk="1" fontAlgn="base" hangingPunct="1">
                <a:spcBef>
                  <a:spcPct val="0"/>
                </a:spcBef>
                <a:spcAft>
                  <a:spcPct val="0"/>
                </a:spcAft>
                <a:defRPr sz="1522">
                  <a:solidFill>
                    <a:schemeClr val="tx2"/>
                  </a:solidFill>
                  <a:latin typeface="Arial" charset="0"/>
                </a:defRPr>
              </a:lvl8pPr>
              <a:lvl9pPr marL="696032" algn="l" rtl="0" eaLnBrk="1" fontAlgn="base" hangingPunct="1">
                <a:spcBef>
                  <a:spcPct val="0"/>
                </a:spcBef>
                <a:spcAft>
                  <a:spcPct val="0"/>
                </a:spcAft>
                <a:defRPr sz="1522">
                  <a:solidFill>
                    <a:schemeClr val="tx2"/>
                  </a:solidFill>
                  <a:latin typeface="Arial" charset="0"/>
                </a:defRPr>
              </a:lvl9pPr>
            </a:lstStyle>
            <a:p>
              <a:pPr algn="ctr">
                <a:lnSpc>
                  <a:spcPts val="1467"/>
                </a:lnSpc>
              </a:pPr>
              <a:r>
                <a:rPr lang="sv-SE" sz="1600" dirty="0">
                  <a:solidFill>
                    <a:schemeClr val="accent1">
                      <a:lumMod val="50000"/>
                    </a:schemeClr>
                  </a:solidFill>
                  <a:latin typeface="Arial" panose="020B0604020202020204" pitchFamily="34" charset="0"/>
                  <a:cs typeface="Arial" panose="020B0604020202020204" pitchFamily="34" charset="0"/>
                </a:rPr>
                <a:t>1990s</a:t>
              </a:r>
              <a:endParaRPr lang="sv-SE" sz="1600" b="0" dirty="0">
                <a:solidFill>
                  <a:schemeClr val="accent1">
                    <a:lumMod val="50000"/>
                  </a:schemeClr>
                </a:solidFill>
                <a:latin typeface="Arial" panose="020B0604020202020204" pitchFamily="34" charset="0"/>
                <a:cs typeface="Arial" panose="020B0604020202020204" pitchFamily="34" charset="0"/>
              </a:endParaRPr>
            </a:p>
            <a:p>
              <a:pPr algn="ctr">
                <a:lnSpc>
                  <a:spcPts val="1467"/>
                </a:lnSpc>
              </a:pPr>
              <a:r>
                <a:rPr lang="en-US" sz="1200" b="0" dirty="0" err="1">
                  <a:solidFill>
                    <a:srgbClr val="878686"/>
                  </a:solidFill>
                  <a:latin typeface="Arial" panose="020B0604020202020204" pitchFamily="34" charset="0"/>
                  <a:cs typeface="Arial" panose="020B0604020202020204" pitchFamily="34" charset="0"/>
                </a:rPr>
                <a:t>Mepitel</a:t>
              </a:r>
              <a:r>
                <a:rPr lang="en-US" sz="1200" b="0" baseline="30000" dirty="0">
                  <a:solidFill>
                    <a:srgbClr val="878686"/>
                  </a:solidFill>
                  <a:latin typeface="Arial" panose="020B0604020202020204" pitchFamily="34" charset="0"/>
                  <a:cs typeface="Arial" panose="020B0604020202020204" pitchFamily="34" charset="0"/>
                </a:rPr>
                <a:t>®</a:t>
              </a:r>
              <a:r>
                <a:rPr lang="en-US" sz="1200" b="0" dirty="0">
                  <a:solidFill>
                    <a:srgbClr val="878686"/>
                  </a:solidFill>
                  <a:latin typeface="Arial" panose="020B0604020202020204" pitchFamily="34" charset="0"/>
                  <a:cs typeface="Arial" panose="020B0604020202020204" pitchFamily="34" charset="0"/>
                </a:rPr>
                <a:t>, </a:t>
              </a:r>
              <a:r>
                <a:rPr lang="en-US" sz="1200" b="0" dirty="0" err="1">
                  <a:solidFill>
                    <a:srgbClr val="878686"/>
                  </a:solidFill>
                  <a:latin typeface="Arial" panose="020B0604020202020204" pitchFamily="34" charset="0"/>
                  <a:cs typeface="Arial" panose="020B0604020202020204" pitchFamily="34" charset="0"/>
                </a:rPr>
                <a:t>Mepiform</a:t>
              </a:r>
              <a:r>
                <a:rPr lang="en-US" sz="1200" b="0" baseline="30000" dirty="0">
                  <a:solidFill>
                    <a:srgbClr val="878686"/>
                  </a:solidFill>
                  <a:latin typeface="Arial" panose="020B0604020202020204" pitchFamily="34" charset="0"/>
                  <a:cs typeface="Arial" panose="020B0604020202020204" pitchFamily="34" charset="0"/>
                </a:rPr>
                <a:t>®</a:t>
              </a:r>
              <a:r>
                <a:rPr lang="en-US" sz="1200" b="0" dirty="0">
                  <a:solidFill>
                    <a:srgbClr val="878686"/>
                  </a:solidFill>
                  <a:latin typeface="Arial" panose="020B0604020202020204" pitchFamily="34" charset="0"/>
                  <a:cs typeface="Arial" panose="020B0604020202020204" pitchFamily="34" charset="0"/>
                </a:rPr>
                <a:t>, Mepilex</a:t>
              </a:r>
              <a:r>
                <a:rPr lang="en-US" sz="1200" b="0" baseline="30000" dirty="0">
                  <a:solidFill>
                    <a:srgbClr val="878686"/>
                  </a:solidFill>
                  <a:latin typeface="Arial" panose="020B0604020202020204" pitchFamily="34" charset="0"/>
                  <a:cs typeface="Arial" panose="020B0604020202020204" pitchFamily="34" charset="0"/>
                </a:rPr>
                <a:t>®</a:t>
              </a:r>
              <a:r>
                <a:rPr lang="en-US" sz="1200" b="0" dirty="0">
                  <a:solidFill>
                    <a:srgbClr val="878686"/>
                  </a:solidFill>
                  <a:latin typeface="Arial" panose="020B0604020202020204" pitchFamily="34" charset="0"/>
                  <a:cs typeface="Arial" panose="020B0604020202020204" pitchFamily="34" charset="0"/>
                </a:rPr>
                <a:t> </a:t>
              </a:r>
              <a:br>
                <a:rPr lang="en-US" sz="1200" b="0" dirty="0">
                  <a:solidFill>
                    <a:srgbClr val="878686"/>
                  </a:solidFill>
                  <a:latin typeface="Arial" panose="020B0604020202020204" pitchFamily="34" charset="0"/>
                  <a:cs typeface="Arial" panose="020B0604020202020204" pitchFamily="34" charset="0"/>
                </a:rPr>
              </a:br>
              <a:r>
                <a:rPr lang="en-US" sz="1200" b="0" dirty="0">
                  <a:solidFill>
                    <a:srgbClr val="878686"/>
                  </a:solidFill>
                  <a:latin typeface="Arial" panose="020B0604020202020204" pitchFamily="34" charset="0"/>
                  <a:cs typeface="Arial" panose="020B0604020202020204" pitchFamily="34" charset="0"/>
                </a:rPr>
                <a:t>and </a:t>
              </a:r>
              <a:r>
                <a:rPr lang="en-US" sz="1200" b="0" dirty="0" err="1">
                  <a:solidFill>
                    <a:srgbClr val="878686"/>
                  </a:solidFill>
                  <a:latin typeface="Arial" panose="020B0604020202020204" pitchFamily="34" charset="0"/>
                  <a:cs typeface="Arial" panose="020B0604020202020204" pitchFamily="34" charset="0"/>
                </a:rPr>
                <a:t>Mölnlycke</a:t>
              </a:r>
              <a:r>
                <a:rPr lang="en-US" sz="1200" b="0" dirty="0">
                  <a:solidFill>
                    <a:srgbClr val="878686"/>
                  </a:solidFill>
                  <a:latin typeface="Arial" panose="020B0604020202020204" pitchFamily="34" charset="0"/>
                  <a:cs typeface="Arial" panose="020B0604020202020204" pitchFamily="34" charset="0"/>
                </a:rPr>
                <a:t> </a:t>
              </a:r>
              <a:r>
                <a:rPr lang="en-US" sz="1200" b="0" dirty="0" err="1">
                  <a:solidFill>
                    <a:srgbClr val="878686"/>
                  </a:solidFill>
                  <a:latin typeface="Arial" panose="020B0604020202020204" pitchFamily="34" charset="0"/>
                  <a:cs typeface="Arial" panose="020B0604020202020204" pitchFamily="34" charset="0"/>
                </a:rPr>
                <a:t>customised</a:t>
              </a:r>
              <a:r>
                <a:rPr lang="en-US" sz="1200" b="0" dirty="0">
                  <a:solidFill>
                    <a:srgbClr val="878686"/>
                  </a:solidFill>
                  <a:latin typeface="Arial" panose="020B0604020202020204" pitchFamily="34" charset="0"/>
                  <a:cs typeface="Arial" panose="020B0604020202020204" pitchFamily="34" charset="0"/>
                </a:rPr>
                <a:t> </a:t>
              </a:r>
              <a:br>
                <a:rPr lang="en-US" sz="1200" b="0" dirty="0">
                  <a:solidFill>
                    <a:srgbClr val="878686"/>
                  </a:solidFill>
                  <a:latin typeface="Arial" panose="020B0604020202020204" pitchFamily="34" charset="0"/>
                  <a:cs typeface="Arial" panose="020B0604020202020204" pitchFamily="34" charset="0"/>
                </a:rPr>
              </a:br>
              <a:r>
                <a:rPr lang="en-US" sz="1200" b="0" dirty="0">
                  <a:solidFill>
                    <a:srgbClr val="878686"/>
                  </a:solidFill>
                  <a:latin typeface="Arial" panose="020B0604020202020204" pitchFamily="34" charset="0"/>
                  <a:cs typeface="Arial" panose="020B0604020202020204" pitchFamily="34" charset="0"/>
                </a:rPr>
                <a:t>procedure trays</a:t>
              </a:r>
            </a:p>
          </p:txBody>
        </p:sp>
        <p:sp>
          <p:nvSpPr>
            <p:cNvPr id="112" name="Title 1">
              <a:extLst>
                <a:ext uri="{FF2B5EF4-FFF2-40B4-BE49-F238E27FC236}">
                  <a16:creationId xmlns:a16="http://schemas.microsoft.com/office/drawing/2014/main" id="{3D423279-F383-C744-AB71-49B9672302A9}"/>
                </a:ext>
              </a:extLst>
            </p:cNvPr>
            <p:cNvSpPr txBox="1">
              <a:spLocks/>
            </p:cNvSpPr>
            <p:nvPr/>
          </p:nvSpPr>
          <p:spPr>
            <a:xfrm>
              <a:off x="6050073" y="4075558"/>
              <a:ext cx="1661298" cy="404768"/>
            </a:xfrm>
            <a:prstGeom prst="rect">
              <a:avLst/>
            </a:prstGeom>
          </p:spPr>
          <p:txBody>
            <a:bodyPr lIns="0" tIns="0" rIns="0" bIns="0"/>
            <a:lstStyle>
              <a:lvl1pPr algn="l" rtl="0" eaLnBrk="1" fontAlgn="base" hangingPunct="1">
                <a:spcBef>
                  <a:spcPct val="0"/>
                </a:spcBef>
                <a:spcAft>
                  <a:spcPct val="0"/>
                </a:spcAft>
                <a:defRPr sz="1294" b="1" cap="none" baseline="0">
                  <a:solidFill>
                    <a:schemeClr val="tx2"/>
                  </a:solidFill>
                  <a:latin typeface="+mj-lt"/>
                  <a:ea typeface="+mj-ea"/>
                  <a:cs typeface="+mj-cs"/>
                </a:defRPr>
              </a:lvl1pPr>
              <a:lvl2pPr algn="l" rtl="0" eaLnBrk="1" fontAlgn="base" hangingPunct="1">
                <a:spcBef>
                  <a:spcPct val="0"/>
                </a:spcBef>
                <a:spcAft>
                  <a:spcPct val="0"/>
                </a:spcAft>
                <a:defRPr sz="1522">
                  <a:solidFill>
                    <a:schemeClr val="tx2"/>
                  </a:solidFill>
                  <a:latin typeface="Arial" charset="0"/>
                </a:defRPr>
              </a:lvl2pPr>
              <a:lvl3pPr algn="l" rtl="0" eaLnBrk="1" fontAlgn="base" hangingPunct="1">
                <a:spcBef>
                  <a:spcPct val="0"/>
                </a:spcBef>
                <a:spcAft>
                  <a:spcPct val="0"/>
                </a:spcAft>
                <a:defRPr sz="1522">
                  <a:solidFill>
                    <a:schemeClr val="tx2"/>
                  </a:solidFill>
                  <a:latin typeface="Arial" charset="0"/>
                </a:defRPr>
              </a:lvl3pPr>
              <a:lvl4pPr algn="l" rtl="0" eaLnBrk="1" fontAlgn="base" hangingPunct="1">
                <a:spcBef>
                  <a:spcPct val="0"/>
                </a:spcBef>
                <a:spcAft>
                  <a:spcPct val="0"/>
                </a:spcAft>
                <a:defRPr sz="1522">
                  <a:solidFill>
                    <a:schemeClr val="tx2"/>
                  </a:solidFill>
                  <a:latin typeface="Arial" charset="0"/>
                </a:defRPr>
              </a:lvl4pPr>
              <a:lvl5pPr algn="l" rtl="0" eaLnBrk="1" fontAlgn="base" hangingPunct="1">
                <a:spcBef>
                  <a:spcPct val="0"/>
                </a:spcBef>
                <a:spcAft>
                  <a:spcPct val="0"/>
                </a:spcAft>
                <a:defRPr sz="1522">
                  <a:solidFill>
                    <a:schemeClr val="tx2"/>
                  </a:solidFill>
                  <a:latin typeface="Arial" charset="0"/>
                </a:defRPr>
              </a:lvl5pPr>
              <a:lvl6pPr marL="174008" algn="l" rtl="0" eaLnBrk="1" fontAlgn="base" hangingPunct="1">
                <a:spcBef>
                  <a:spcPct val="0"/>
                </a:spcBef>
                <a:spcAft>
                  <a:spcPct val="0"/>
                </a:spcAft>
                <a:defRPr sz="1522">
                  <a:solidFill>
                    <a:schemeClr val="tx2"/>
                  </a:solidFill>
                  <a:latin typeface="Arial" charset="0"/>
                </a:defRPr>
              </a:lvl6pPr>
              <a:lvl7pPr marL="348016" algn="l" rtl="0" eaLnBrk="1" fontAlgn="base" hangingPunct="1">
                <a:spcBef>
                  <a:spcPct val="0"/>
                </a:spcBef>
                <a:spcAft>
                  <a:spcPct val="0"/>
                </a:spcAft>
                <a:defRPr sz="1522">
                  <a:solidFill>
                    <a:schemeClr val="tx2"/>
                  </a:solidFill>
                  <a:latin typeface="Arial" charset="0"/>
                </a:defRPr>
              </a:lvl7pPr>
              <a:lvl8pPr marL="522024" algn="l" rtl="0" eaLnBrk="1" fontAlgn="base" hangingPunct="1">
                <a:spcBef>
                  <a:spcPct val="0"/>
                </a:spcBef>
                <a:spcAft>
                  <a:spcPct val="0"/>
                </a:spcAft>
                <a:defRPr sz="1522">
                  <a:solidFill>
                    <a:schemeClr val="tx2"/>
                  </a:solidFill>
                  <a:latin typeface="Arial" charset="0"/>
                </a:defRPr>
              </a:lvl8pPr>
              <a:lvl9pPr marL="696032" algn="l" rtl="0" eaLnBrk="1" fontAlgn="base" hangingPunct="1">
                <a:spcBef>
                  <a:spcPct val="0"/>
                </a:spcBef>
                <a:spcAft>
                  <a:spcPct val="0"/>
                </a:spcAft>
                <a:defRPr sz="1522">
                  <a:solidFill>
                    <a:schemeClr val="tx2"/>
                  </a:solidFill>
                  <a:latin typeface="Arial" charset="0"/>
                </a:defRPr>
              </a:lvl9pPr>
            </a:lstStyle>
            <a:p>
              <a:pPr algn="ctr">
                <a:lnSpc>
                  <a:spcPts val="1467"/>
                </a:lnSpc>
              </a:pPr>
              <a:r>
                <a:rPr lang="sv-SE" sz="1600" dirty="0">
                  <a:solidFill>
                    <a:schemeClr val="accent1">
                      <a:lumMod val="50000"/>
                    </a:schemeClr>
                  </a:solidFill>
                  <a:latin typeface="Arial" panose="020B0604020202020204" pitchFamily="34" charset="0"/>
                  <a:cs typeface="Arial" panose="020B0604020202020204" pitchFamily="34" charset="0"/>
                </a:rPr>
                <a:t>2010s</a:t>
              </a:r>
              <a:endParaRPr lang="sv-SE" sz="1600" b="0" dirty="0">
                <a:solidFill>
                  <a:schemeClr val="accent1">
                    <a:lumMod val="50000"/>
                  </a:schemeClr>
                </a:solidFill>
                <a:latin typeface="Arial" panose="020B0604020202020204" pitchFamily="34" charset="0"/>
                <a:cs typeface="Arial" panose="020B0604020202020204" pitchFamily="34" charset="0"/>
              </a:endParaRPr>
            </a:p>
            <a:p>
              <a:pPr algn="ctr">
                <a:lnSpc>
                  <a:spcPts val="1467"/>
                </a:lnSpc>
              </a:pPr>
              <a:r>
                <a:rPr lang="en-US" sz="1200" b="0" dirty="0">
                  <a:solidFill>
                    <a:srgbClr val="878686"/>
                  </a:solidFill>
                  <a:latin typeface="Arial" panose="020B0604020202020204" pitchFamily="34" charset="0"/>
                  <a:cs typeface="Arial" panose="020B0604020202020204" pitchFamily="34" charset="0"/>
                </a:rPr>
                <a:t>Pressure ulcer prevention</a:t>
              </a:r>
              <a:endParaRPr lang="en-GB" sz="1200" b="0" dirty="0">
                <a:solidFill>
                  <a:srgbClr val="878686"/>
                </a:solidFill>
                <a:latin typeface="Arial" panose="020B0604020202020204" pitchFamily="34" charset="0"/>
                <a:ea typeface="Arial" charset="0"/>
                <a:cs typeface="Arial" panose="020B0604020202020204" pitchFamily="34" charset="0"/>
              </a:endParaRPr>
            </a:p>
          </p:txBody>
        </p:sp>
      </p:grpSp>
      <p:grpSp>
        <p:nvGrpSpPr>
          <p:cNvPr id="22" name="Grupp 21">
            <a:extLst>
              <a:ext uri="{FF2B5EF4-FFF2-40B4-BE49-F238E27FC236}">
                <a16:creationId xmlns:a16="http://schemas.microsoft.com/office/drawing/2014/main" id="{7D0BA9D5-2007-E54B-B4AE-E97885CC110D}"/>
              </a:ext>
            </a:extLst>
          </p:cNvPr>
          <p:cNvGrpSpPr/>
          <p:nvPr/>
        </p:nvGrpSpPr>
        <p:grpSpPr>
          <a:xfrm>
            <a:off x="-57532" y="3699305"/>
            <a:ext cx="11691816" cy="417520"/>
            <a:chOff x="0" y="2833473"/>
            <a:chExt cx="8768862" cy="313140"/>
          </a:xfrm>
        </p:grpSpPr>
        <p:cxnSp>
          <p:nvCxnSpPr>
            <p:cNvPr id="13" name="Rak 12"/>
            <p:cNvCxnSpPr>
              <a:cxnSpLocks/>
            </p:cNvCxnSpPr>
            <p:nvPr/>
          </p:nvCxnSpPr>
          <p:spPr bwMode="auto">
            <a:xfrm>
              <a:off x="0" y="2974418"/>
              <a:ext cx="8768862" cy="31248"/>
            </a:xfrm>
            <a:prstGeom prst="line">
              <a:avLst/>
            </a:prstGeom>
            <a:ln w="50800" cap="flat" cmpd="sng" algn="ctr">
              <a:solidFill>
                <a:schemeClr val="accent1">
                  <a:lumMod val="50000"/>
                </a:schemeClr>
              </a:solidFill>
              <a:prstDash val="solid"/>
              <a:round/>
              <a:headEnd type="none" w="lg" len="lg"/>
              <a:tailEnd type="triangle" w="lg" len="med"/>
            </a:ln>
          </p:spPr>
          <p:style>
            <a:lnRef idx="0">
              <a:scrgbClr r="0" g="0" b="0"/>
            </a:lnRef>
            <a:fillRef idx="0">
              <a:scrgbClr r="0" g="0" b="0"/>
            </a:fillRef>
            <a:effectRef idx="0">
              <a:scrgbClr r="0" g="0" b="0"/>
            </a:effectRef>
            <a:fontRef idx="minor">
              <a:schemeClr val="tx1"/>
            </a:fontRef>
          </p:style>
        </p:cxnSp>
        <p:grpSp>
          <p:nvGrpSpPr>
            <p:cNvPr id="31" name="Grupp 30">
              <a:extLst>
                <a:ext uri="{FF2B5EF4-FFF2-40B4-BE49-F238E27FC236}">
                  <a16:creationId xmlns:a16="http://schemas.microsoft.com/office/drawing/2014/main" id="{8E502531-46E7-6D4E-A8B9-79E1B079373B}"/>
                </a:ext>
              </a:extLst>
            </p:cNvPr>
            <p:cNvGrpSpPr/>
            <p:nvPr/>
          </p:nvGrpSpPr>
          <p:grpSpPr>
            <a:xfrm>
              <a:off x="866644" y="2833473"/>
              <a:ext cx="7137779" cy="313140"/>
              <a:chOff x="866644" y="2904904"/>
              <a:chExt cx="7137779" cy="325053"/>
            </a:xfrm>
          </p:grpSpPr>
          <p:cxnSp>
            <p:nvCxnSpPr>
              <p:cNvPr id="100" name="Rak 99">
                <a:extLst>
                  <a:ext uri="{FF2B5EF4-FFF2-40B4-BE49-F238E27FC236}">
                    <a16:creationId xmlns:a16="http://schemas.microsoft.com/office/drawing/2014/main" id="{03ED072F-79DD-5942-B5E7-3D25CFF402B1}"/>
                  </a:ext>
                </a:extLst>
              </p:cNvPr>
              <p:cNvCxnSpPr>
                <a:cxnSpLocks/>
              </p:cNvCxnSpPr>
              <p:nvPr/>
            </p:nvCxnSpPr>
            <p:spPr bwMode="auto">
              <a:xfrm flipV="1">
                <a:off x="866644" y="2904904"/>
                <a:ext cx="0" cy="139849"/>
              </a:xfrm>
              <a:prstGeom prst="line">
                <a:avLst/>
              </a:prstGeom>
              <a:solidFill>
                <a:schemeClr val="accent1"/>
              </a:solidFill>
              <a:ln w="15875" cap="rnd" cmpd="sng" algn="ctr">
                <a:solidFill>
                  <a:schemeClr val="accent1">
                    <a:lumMod val="50000"/>
                  </a:schemeClr>
                </a:solidFill>
                <a:prstDash val="solid"/>
                <a:round/>
                <a:headEnd type="none" w="med" len="med"/>
                <a:tailEnd type="none" w="med" len="med"/>
              </a:ln>
              <a:effectLst/>
            </p:spPr>
          </p:cxnSp>
          <p:cxnSp>
            <p:nvCxnSpPr>
              <p:cNvPr id="101" name="Rak 100">
                <a:extLst>
                  <a:ext uri="{FF2B5EF4-FFF2-40B4-BE49-F238E27FC236}">
                    <a16:creationId xmlns:a16="http://schemas.microsoft.com/office/drawing/2014/main" id="{44F8A09B-DB51-CA43-9D61-58714E620BF5}"/>
                  </a:ext>
                </a:extLst>
              </p:cNvPr>
              <p:cNvCxnSpPr>
                <a:cxnSpLocks/>
              </p:cNvCxnSpPr>
              <p:nvPr/>
            </p:nvCxnSpPr>
            <p:spPr bwMode="auto">
              <a:xfrm flipV="1">
                <a:off x="2651088" y="2904904"/>
                <a:ext cx="0" cy="139849"/>
              </a:xfrm>
              <a:prstGeom prst="line">
                <a:avLst/>
              </a:prstGeom>
              <a:solidFill>
                <a:schemeClr val="accent1"/>
              </a:solidFill>
              <a:ln w="15875" cap="rnd" cmpd="sng" algn="ctr">
                <a:solidFill>
                  <a:schemeClr val="accent1">
                    <a:lumMod val="50000"/>
                  </a:schemeClr>
                </a:solidFill>
                <a:prstDash val="solid"/>
                <a:round/>
                <a:headEnd type="none" w="med" len="med"/>
                <a:tailEnd type="none" w="med" len="med"/>
              </a:ln>
              <a:effectLst/>
            </p:spPr>
          </p:cxnSp>
          <p:cxnSp>
            <p:nvCxnSpPr>
              <p:cNvPr id="102" name="Rak 101">
                <a:extLst>
                  <a:ext uri="{FF2B5EF4-FFF2-40B4-BE49-F238E27FC236}">
                    <a16:creationId xmlns:a16="http://schemas.microsoft.com/office/drawing/2014/main" id="{F5654420-DF14-AE45-B1D3-ADFF1F19F935}"/>
                  </a:ext>
                </a:extLst>
              </p:cNvPr>
              <p:cNvCxnSpPr>
                <a:cxnSpLocks/>
              </p:cNvCxnSpPr>
              <p:nvPr/>
            </p:nvCxnSpPr>
            <p:spPr bwMode="auto">
              <a:xfrm flipV="1">
                <a:off x="4435532" y="2904904"/>
                <a:ext cx="0" cy="139849"/>
              </a:xfrm>
              <a:prstGeom prst="line">
                <a:avLst/>
              </a:prstGeom>
              <a:solidFill>
                <a:schemeClr val="accent1"/>
              </a:solidFill>
              <a:ln w="15875" cap="rnd" cmpd="sng" algn="ctr">
                <a:solidFill>
                  <a:schemeClr val="accent1">
                    <a:lumMod val="50000"/>
                  </a:schemeClr>
                </a:solidFill>
                <a:prstDash val="solid"/>
                <a:round/>
                <a:headEnd type="none" w="med" len="med"/>
                <a:tailEnd type="none" w="med" len="med"/>
              </a:ln>
              <a:effectLst/>
            </p:spPr>
          </p:cxnSp>
          <p:cxnSp>
            <p:nvCxnSpPr>
              <p:cNvPr id="103" name="Rak 102">
                <a:extLst>
                  <a:ext uri="{FF2B5EF4-FFF2-40B4-BE49-F238E27FC236}">
                    <a16:creationId xmlns:a16="http://schemas.microsoft.com/office/drawing/2014/main" id="{63133883-59D6-3541-B7C1-24EC48C1F7BD}"/>
                  </a:ext>
                </a:extLst>
              </p:cNvPr>
              <p:cNvCxnSpPr>
                <a:cxnSpLocks/>
              </p:cNvCxnSpPr>
              <p:nvPr/>
            </p:nvCxnSpPr>
            <p:spPr bwMode="auto">
              <a:xfrm flipV="1">
                <a:off x="6219976" y="2904904"/>
                <a:ext cx="0" cy="178744"/>
              </a:xfrm>
              <a:prstGeom prst="line">
                <a:avLst/>
              </a:prstGeom>
              <a:solidFill>
                <a:schemeClr val="accent1"/>
              </a:solidFill>
              <a:ln w="15875" cap="rnd" cmpd="sng" algn="ctr">
                <a:solidFill>
                  <a:schemeClr val="accent1">
                    <a:lumMod val="50000"/>
                  </a:schemeClr>
                </a:solidFill>
                <a:prstDash val="solid"/>
                <a:round/>
                <a:headEnd type="none" w="med" len="med"/>
                <a:tailEnd type="none" w="med" len="med"/>
              </a:ln>
              <a:effectLst/>
            </p:spPr>
          </p:cxnSp>
          <p:cxnSp>
            <p:nvCxnSpPr>
              <p:cNvPr id="104" name="Rak 103">
                <a:extLst>
                  <a:ext uri="{FF2B5EF4-FFF2-40B4-BE49-F238E27FC236}">
                    <a16:creationId xmlns:a16="http://schemas.microsoft.com/office/drawing/2014/main" id="{A24EF837-6C11-4744-BDE6-DEE4D5F6662B}"/>
                  </a:ext>
                </a:extLst>
              </p:cNvPr>
              <p:cNvCxnSpPr>
                <a:cxnSpLocks/>
              </p:cNvCxnSpPr>
              <p:nvPr/>
            </p:nvCxnSpPr>
            <p:spPr bwMode="auto">
              <a:xfrm flipV="1">
                <a:off x="8004423" y="2904904"/>
                <a:ext cx="0" cy="178744"/>
              </a:xfrm>
              <a:prstGeom prst="line">
                <a:avLst/>
              </a:prstGeom>
              <a:solidFill>
                <a:schemeClr val="accent1"/>
              </a:solidFill>
              <a:ln w="15875" cap="rnd" cmpd="sng" algn="ctr">
                <a:solidFill>
                  <a:schemeClr val="accent1">
                    <a:lumMod val="50000"/>
                  </a:schemeClr>
                </a:solidFill>
                <a:prstDash val="solid"/>
                <a:round/>
                <a:headEnd type="none" w="med" len="med"/>
                <a:tailEnd type="none" w="med" len="med"/>
              </a:ln>
              <a:effectLst/>
            </p:spPr>
          </p:cxnSp>
          <p:cxnSp>
            <p:nvCxnSpPr>
              <p:cNvPr id="113" name="Rak 112">
                <a:extLst>
                  <a:ext uri="{FF2B5EF4-FFF2-40B4-BE49-F238E27FC236}">
                    <a16:creationId xmlns:a16="http://schemas.microsoft.com/office/drawing/2014/main" id="{9CC859DA-78F4-A140-981A-B89D70A4DF96}"/>
                  </a:ext>
                </a:extLst>
              </p:cNvPr>
              <p:cNvCxnSpPr>
                <a:cxnSpLocks/>
              </p:cNvCxnSpPr>
              <p:nvPr/>
            </p:nvCxnSpPr>
            <p:spPr bwMode="auto">
              <a:xfrm flipV="1">
                <a:off x="1758866" y="3083648"/>
                <a:ext cx="0" cy="146309"/>
              </a:xfrm>
              <a:prstGeom prst="line">
                <a:avLst/>
              </a:prstGeom>
              <a:solidFill>
                <a:schemeClr val="accent1"/>
              </a:solidFill>
              <a:ln w="15875" cap="rnd" cmpd="sng" algn="ctr">
                <a:solidFill>
                  <a:schemeClr val="accent1">
                    <a:lumMod val="50000"/>
                  </a:schemeClr>
                </a:solidFill>
                <a:prstDash val="solid"/>
                <a:round/>
                <a:headEnd type="none" w="med" len="med"/>
                <a:tailEnd type="none" w="med" len="med"/>
              </a:ln>
              <a:effectLst/>
            </p:spPr>
          </p:cxnSp>
          <p:cxnSp>
            <p:nvCxnSpPr>
              <p:cNvPr id="114" name="Rak 113">
                <a:extLst>
                  <a:ext uri="{FF2B5EF4-FFF2-40B4-BE49-F238E27FC236}">
                    <a16:creationId xmlns:a16="http://schemas.microsoft.com/office/drawing/2014/main" id="{19FE473C-71B9-0345-9707-6D8768B13058}"/>
                  </a:ext>
                </a:extLst>
              </p:cNvPr>
              <p:cNvCxnSpPr>
                <a:cxnSpLocks/>
              </p:cNvCxnSpPr>
              <p:nvPr/>
            </p:nvCxnSpPr>
            <p:spPr bwMode="auto">
              <a:xfrm flipV="1">
                <a:off x="3543310" y="3083648"/>
                <a:ext cx="0" cy="146309"/>
              </a:xfrm>
              <a:prstGeom prst="line">
                <a:avLst/>
              </a:prstGeom>
              <a:solidFill>
                <a:schemeClr val="accent1"/>
              </a:solidFill>
              <a:ln w="15875" cap="rnd" cmpd="sng" algn="ctr">
                <a:solidFill>
                  <a:schemeClr val="accent1">
                    <a:lumMod val="50000"/>
                  </a:schemeClr>
                </a:solidFill>
                <a:prstDash val="solid"/>
                <a:round/>
                <a:headEnd type="none" w="med" len="med"/>
                <a:tailEnd type="none" w="med" len="med"/>
              </a:ln>
              <a:effectLst/>
            </p:spPr>
          </p:cxnSp>
          <p:cxnSp>
            <p:nvCxnSpPr>
              <p:cNvPr id="115" name="Rak 114">
                <a:extLst>
                  <a:ext uri="{FF2B5EF4-FFF2-40B4-BE49-F238E27FC236}">
                    <a16:creationId xmlns:a16="http://schemas.microsoft.com/office/drawing/2014/main" id="{7BB63402-7F04-CA46-9225-DE1AC848F2E8}"/>
                  </a:ext>
                </a:extLst>
              </p:cNvPr>
              <p:cNvCxnSpPr>
                <a:cxnSpLocks/>
              </p:cNvCxnSpPr>
              <p:nvPr/>
            </p:nvCxnSpPr>
            <p:spPr bwMode="auto">
              <a:xfrm flipV="1">
                <a:off x="5327754" y="3083648"/>
                <a:ext cx="0" cy="146309"/>
              </a:xfrm>
              <a:prstGeom prst="line">
                <a:avLst/>
              </a:prstGeom>
              <a:solidFill>
                <a:schemeClr val="accent1"/>
              </a:solidFill>
              <a:ln w="15875" cap="rnd" cmpd="sng" algn="ctr">
                <a:solidFill>
                  <a:schemeClr val="accent1">
                    <a:lumMod val="50000"/>
                  </a:schemeClr>
                </a:solidFill>
                <a:prstDash val="solid"/>
                <a:round/>
                <a:headEnd type="none" w="med" len="med"/>
                <a:tailEnd type="none" w="med" len="med"/>
              </a:ln>
              <a:effectLst/>
            </p:spPr>
          </p:cxnSp>
          <p:cxnSp>
            <p:nvCxnSpPr>
              <p:cNvPr id="116" name="Rak 115">
                <a:extLst>
                  <a:ext uri="{FF2B5EF4-FFF2-40B4-BE49-F238E27FC236}">
                    <a16:creationId xmlns:a16="http://schemas.microsoft.com/office/drawing/2014/main" id="{7386EC08-6D5E-DA4E-94BE-683108710DB1}"/>
                  </a:ext>
                </a:extLst>
              </p:cNvPr>
              <p:cNvCxnSpPr>
                <a:cxnSpLocks/>
              </p:cNvCxnSpPr>
              <p:nvPr/>
            </p:nvCxnSpPr>
            <p:spPr bwMode="auto">
              <a:xfrm flipV="1">
                <a:off x="7112198" y="3083648"/>
                <a:ext cx="0" cy="146309"/>
              </a:xfrm>
              <a:prstGeom prst="line">
                <a:avLst/>
              </a:prstGeom>
              <a:solidFill>
                <a:schemeClr val="accent1"/>
              </a:solidFill>
              <a:ln w="15875" cap="rnd" cmpd="sng" algn="ctr">
                <a:solidFill>
                  <a:schemeClr val="accent1">
                    <a:lumMod val="50000"/>
                  </a:schemeClr>
                </a:solidFill>
                <a:prstDash val="solid"/>
                <a:round/>
                <a:headEnd type="none" w="med" len="med"/>
                <a:tailEnd type="none" w="med" len="med"/>
              </a:ln>
              <a:effectLst/>
            </p:spPr>
          </p:cxnSp>
        </p:grpSp>
      </p:grpSp>
      <p:grpSp>
        <p:nvGrpSpPr>
          <p:cNvPr id="33" name="Grupp 32">
            <a:extLst>
              <a:ext uri="{FF2B5EF4-FFF2-40B4-BE49-F238E27FC236}">
                <a16:creationId xmlns:a16="http://schemas.microsoft.com/office/drawing/2014/main" id="{6CCF653A-7A1F-3741-91E5-9693F7B8C79D}"/>
              </a:ext>
            </a:extLst>
          </p:cNvPr>
          <p:cNvGrpSpPr/>
          <p:nvPr/>
        </p:nvGrpSpPr>
        <p:grpSpPr>
          <a:xfrm>
            <a:off x="6629801" y="4216414"/>
            <a:ext cx="936916" cy="936916"/>
            <a:chOff x="4972350" y="3231535"/>
            <a:chExt cx="702687" cy="702687"/>
          </a:xfrm>
        </p:grpSpPr>
        <p:sp>
          <p:nvSpPr>
            <p:cNvPr id="55" name="object 28">
              <a:extLst>
                <a:ext uri="{FF2B5EF4-FFF2-40B4-BE49-F238E27FC236}">
                  <a16:creationId xmlns:a16="http://schemas.microsoft.com/office/drawing/2014/main" id="{2F989EBE-B618-4810-849C-198DC5DE0357}"/>
                </a:ext>
              </a:extLst>
            </p:cNvPr>
            <p:cNvSpPr/>
            <p:nvPr/>
          </p:nvSpPr>
          <p:spPr>
            <a:xfrm>
              <a:off x="5049627" y="3246159"/>
              <a:ext cx="539684" cy="658648"/>
            </a:xfrm>
            <a:prstGeom prst="rect">
              <a:avLst/>
            </a:prstGeom>
            <a:blipFill>
              <a:blip r:embed="rId9" cstate="screen">
                <a:extLst>
                  <a:ext uri="{28A0092B-C50C-407E-A947-70E740481C1C}">
                    <a14:useLocalDpi xmlns:a14="http://schemas.microsoft.com/office/drawing/2010/main"/>
                  </a:ext>
                </a:extLst>
              </a:blip>
              <a:stretch>
                <a:fillRect l="-1" r="-12510"/>
              </a:stretch>
            </a:blipFill>
          </p:spPr>
          <p:txBody>
            <a:bodyPr wrap="square" lIns="0" tIns="0" rIns="0" bIns="0" rtlCol="0"/>
            <a:lstStyle/>
            <a:p>
              <a:endParaRPr sz="2400">
                <a:latin typeface="Arial" panose="020B0604020202020204" pitchFamily="34" charset="0"/>
                <a:cs typeface="Arial" panose="020B0604020202020204" pitchFamily="34" charset="0"/>
              </a:endParaRPr>
            </a:p>
          </p:txBody>
        </p:sp>
        <p:sp>
          <p:nvSpPr>
            <p:cNvPr id="117" name="object 14">
              <a:extLst>
                <a:ext uri="{FF2B5EF4-FFF2-40B4-BE49-F238E27FC236}">
                  <a16:creationId xmlns:a16="http://schemas.microsoft.com/office/drawing/2014/main" id="{0CD61ED1-64FF-3E42-BF42-B2071A146BC6}"/>
                </a:ext>
              </a:extLst>
            </p:cNvPr>
            <p:cNvSpPr/>
            <p:nvPr/>
          </p:nvSpPr>
          <p:spPr>
            <a:xfrm>
              <a:off x="4972350" y="3231535"/>
              <a:ext cx="702687" cy="702687"/>
            </a:xfrm>
            <a:custGeom>
              <a:avLst/>
              <a:gdLst/>
              <a:ahLst/>
              <a:cxnLst/>
              <a:rect l="l" t="t" r="r" b="b"/>
              <a:pathLst>
                <a:path w="1487170" h="1487170">
                  <a:moveTo>
                    <a:pt x="743305" y="1486598"/>
                  </a:moveTo>
                  <a:lnTo>
                    <a:pt x="792177" y="1485017"/>
                  </a:lnTo>
                  <a:lnTo>
                    <a:pt x="840206" y="1480339"/>
                  </a:lnTo>
                  <a:lnTo>
                    <a:pt x="887292" y="1472662"/>
                  </a:lnTo>
                  <a:lnTo>
                    <a:pt x="933338" y="1462084"/>
                  </a:lnTo>
                  <a:lnTo>
                    <a:pt x="978247" y="1448704"/>
                  </a:lnTo>
                  <a:lnTo>
                    <a:pt x="1021919" y="1432618"/>
                  </a:lnTo>
                  <a:lnTo>
                    <a:pt x="1064258" y="1413925"/>
                  </a:lnTo>
                  <a:lnTo>
                    <a:pt x="1105164" y="1392723"/>
                  </a:lnTo>
                  <a:lnTo>
                    <a:pt x="1144542" y="1369109"/>
                  </a:lnTo>
                  <a:lnTo>
                    <a:pt x="1182291" y="1343183"/>
                  </a:lnTo>
                  <a:lnTo>
                    <a:pt x="1218315" y="1315041"/>
                  </a:lnTo>
                  <a:lnTo>
                    <a:pt x="1252515" y="1284781"/>
                  </a:lnTo>
                  <a:lnTo>
                    <a:pt x="1284794" y="1252503"/>
                  </a:lnTo>
                  <a:lnTo>
                    <a:pt x="1315053" y="1218302"/>
                  </a:lnTo>
                  <a:lnTo>
                    <a:pt x="1343195" y="1182278"/>
                  </a:lnTo>
                  <a:lnTo>
                    <a:pt x="1369122" y="1144529"/>
                  </a:lnTo>
                  <a:lnTo>
                    <a:pt x="1392735" y="1105152"/>
                  </a:lnTo>
                  <a:lnTo>
                    <a:pt x="1413938" y="1064245"/>
                  </a:lnTo>
                  <a:lnTo>
                    <a:pt x="1432630" y="1021906"/>
                  </a:lnTo>
                  <a:lnTo>
                    <a:pt x="1448716" y="978234"/>
                  </a:lnTo>
                  <a:lnTo>
                    <a:pt x="1462097" y="933326"/>
                  </a:lnTo>
                  <a:lnTo>
                    <a:pt x="1472675" y="887279"/>
                  </a:lnTo>
                  <a:lnTo>
                    <a:pt x="1480352" y="840193"/>
                  </a:lnTo>
                  <a:lnTo>
                    <a:pt x="1485030" y="792165"/>
                  </a:lnTo>
                  <a:lnTo>
                    <a:pt x="1486611" y="743292"/>
                  </a:lnTo>
                  <a:lnTo>
                    <a:pt x="1485030" y="694420"/>
                  </a:lnTo>
                  <a:lnTo>
                    <a:pt x="1480352" y="646392"/>
                  </a:lnTo>
                  <a:lnTo>
                    <a:pt x="1472675" y="599306"/>
                  </a:lnTo>
                  <a:lnTo>
                    <a:pt x="1462097" y="553260"/>
                  </a:lnTo>
                  <a:lnTo>
                    <a:pt x="1448716" y="508352"/>
                  </a:lnTo>
                  <a:lnTo>
                    <a:pt x="1432630" y="464680"/>
                  </a:lnTo>
                  <a:lnTo>
                    <a:pt x="1413938" y="422342"/>
                  </a:lnTo>
                  <a:lnTo>
                    <a:pt x="1392735" y="381436"/>
                  </a:lnTo>
                  <a:lnTo>
                    <a:pt x="1369122" y="342060"/>
                  </a:lnTo>
                  <a:lnTo>
                    <a:pt x="1343195" y="304311"/>
                  </a:lnTo>
                  <a:lnTo>
                    <a:pt x="1315053" y="268288"/>
                  </a:lnTo>
                  <a:lnTo>
                    <a:pt x="1284794" y="234088"/>
                  </a:lnTo>
                  <a:lnTo>
                    <a:pt x="1252515" y="201810"/>
                  </a:lnTo>
                  <a:lnTo>
                    <a:pt x="1218315" y="171552"/>
                  </a:lnTo>
                  <a:lnTo>
                    <a:pt x="1182291" y="143410"/>
                  </a:lnTo>
                  <a:lnTo>
                    <a:pt x="1144542" y="117484"/>
                  </a:lnTo>
                  <a:lnTo>
                    <a:pt x="1105164" y="93872"/>
                  </a:lnTo>
                  <a:lnTo>
                    <a:pt x="1064258" y="72670"/>
                  </a:lnTo>
                  <a:lnTo>
                    <a:pt x="1021919" y="53978"/>
                  </a:lnTo>
                  <a:lnTo>
                    <a:pt x="978247" y="37893"/>
                  </a:lnTo>
                  <a:lnTo>
                    <a:pt x="933338" y="24512"/>
                  </a:lnTo>
                  <a:lnTo>
                    <a:pt x="887292" y="13935"/>
                  </a:lnTo>
                  <a:lnTo>
                    <a:pt x="840206" y="6258"/>
                  </a:lnTo>
                  <a:lnTo>
                    <a:pt x="792177" y="1581"/>
                  </a:lnTo>
                  <a:lnTo>
                    <a:pt x="743305" y="0"/>
                  </a:lnTo>
                  <a:lnTo>
                    <a:pt x="694433" y="1581"/>
                  </a:lnTo>
                  <a:lnTo>
                    <a:pt x="646404" y="6258"/>
                  </a:lnTo>
                  <a:lnTo>
                    <a:pt x="599318" y="13935"/>
                  </a:lnTo>
                  <a:lnTo>
                    <a:pt x="553272" y="24512"/>
                  </a:lnTo>
                  <a:lnTo>
                    <a:pt x="508364" y="37893"/>
                  </a:lnTo>
                  <a:lnTo>
                    <a:pt x="464691" y="53978"/>
                  </a:lnTo>
                  <a:lnTo>
                    <a:pt x="422353" y="72670"/>
                  </a:lnTo>
                  <a:lnTo>
                    <a:pt x="381446" y="93872"/>
                  </a:lnTo>
                  <a:lnTo>
                    <a:pt x="342069" y="117484"/>
                  </a:lnTo>
                  <a:lnTo>
                    <a:pt x="304319" y="143410"/>
                  </a:lnTo>
                  <a:lnTo>
                    <a:pt x="268295" y="171552"/>
                  </a:lnTo>
                  <a:lnTo>
                    <a:pt x="234095" y="201810"/>
                  </a:lnTo>
                  <a:lnTo>
                    <a:pt x="201816" y="234088"/>
                  </a:lnTo>
                  <a:lnTo>
                    <a:pt x="171557" y="268288"/>
                  </a:lnTo>
                  <a:lnTo>
                    <a:pt x="143415" y="304311"/>
                  </a:lnTo>
                  <a:lnTo>
                    <a:pt x="117488" y="342060"/>
                  </a:lnTo>
                  <a:lnTo>
                    <a:pt x="93875" y="381436"/>
                  </a:lnTo>
                  <a:lnTo>
                    <a:pt x="72673" y="422342"/>
                  </a:lnTo>
                  <a:lnTo>
                    <a:pt x="53980" y="464680"/>
                  </a:lnTo>
                  <a:lnTo>
                    <a:pt x="37894" y="508352"/>
                  </a:lnTo>
                  <a:lnTo>
                    <a:pt x="24513" y="553260"/>
                  </a:lnTo>
                  <a:lnTo>
                    <a:pt x="13935" y="599306"/>
                  </a:lnTo>
                  <a:lnTo>
                    <a:pt x="6258" y="646392"/>
                  </a:lnTo>
                  <a:lnTo>
                    <a:pt x="1581" y="694420"/>
                  </a:lnTo>
                  <a:lnTo>
                    <a:pt x="0" y="743292"/>
                  </a:lnTo>
                  <a:lnTo>
                    <a:pt x="1581" y="792165"/>
                  </a:lnTo>
                  <a:lnTo>
                    <a:pt x="6258" y="840193"/>
                  </a:lnTo>
                  <a:lnTo>
                    <a:pt x="13935" y="887279"/>
                  </a:lnTo>
                  <a:lnTo>
                    <a:pt x="24513" y="933326"/>
                  </a:lnTo>
                  <a:lnTo>
                    <a:pt x="37894" y="978234"/>
                  </a:lnTo>
                  <a:lnTo>
                    <a:pt x="53980" y="1021906"/>
                  </a:lnTo>
                  <a:lnTo>
                    <a:pt x="72673" y="1064245"/>
                  </a:lnTo>
                  <a:lnTo>
                    <a:pt x="93875" y="1105152"/>
                  </a:lnTo>
                  <a:lnTo>
                    <a:pt x="117488" y="1144529"/>
                  </a:lnTo>
                  <a:lnTo>
                    <a:pt x="143415" y="1182278"/>
                  </a:lnTo>
                  <a:lnTo>
                    <a:pt x="171557" y="1218302"/>
                  </a:lnTo>
                  <a:lnTo>
                    <a:pt x="201816" y="1252503"/>
                  </a:lnTo>
                  <a:lnTo>
                    <a:pt x="234095" y="1284781"/>
                  </a:lnTo>
                  <a:lnTo>
                    <a:pt x="268295" y="1315041"/>
                  </a:lnTo>
                  <a:lnTo>
                    <a:pt x="304319" y="1343183"/>
                  </a:lnTo>
                  <a:lnTo>
                    <a:pt x="342069" y="1369109"/>
                  </a:lnTo>
                  <a:lnTo>
                    <a:pt x="381446" y="1392723"/>
                  </a:lnTo>
                  <a:lnTo>
                    <a:pt x="422353" y="1413925"/>
                  </a:lnTo>
                  <a:lnTo>
                    <a:pt x="464691" y="1432618"/>
                  </a:lnTo>
                  <a:lnTo>
                    <a:pt x="508364" y="1448704"/>
                  </a:lnTo>
                  <a:lnTo>
                    <a:pt x="553272" y="1462084"/>
                  </a:lnTo>
                  <a:lnTo>
                    <a:pt x="599318" y="1472662"/>
                  </a:lnTo>
                  <a:lnTo>
                    <a:pt x="646404" y="1480339"/>
                  </a:lnTo>
                  <a:lnTo>
                    <a:pt x="694433" y="1485017"/>
                  </a:lnTo>
                  <a:lnTo>
                    <a:pt x="743305" y="1486598"/>
                  </a:lnTo>
                  <a:close/>
                </a:path>
              </a:pathLst>
            </a:custGeom>
            <a:noFill/>
            <a:ln w="19050">
              <a:solidFill>
                <a:srgbClr val="EEEBE8"/>
              </a:solidFill>
            </a:ln>
          </p:spPr>
          <p:txBody>
            <a:bodyPr wrap="square" lIns="0" tIns="0" rIns="0" bIns="0" rtlCol="0"/>
            <a:lstStyle/>
            <a:p>
              <a:endParaRPr sz="2400">
                <a:latin typeface="Arial" panose="020B0604020202020204" pitchFamily="34" charset="0"/>
                <a:cs typeface="Arial" panose="020B0604020202020204" pitchFamily="34" charset="0"/>
              </a:endParaRPr>
            </a:p>
          </p:txBody>
        </p:sp>
      </p:grpSp>
      <p:grpSp>
        <p:nvGrpSpPr>
          <p:cNvPr id="37" name="Grupp 36">
            <a:extLst>
              <a:ext uri="{FF2B5EF4-FFF2-40B4-BE49-F238E27FC236}">
                <a16:creationId xmlns:a16="http://schemas.microsoft.com/office/drawing/2014/main" id="{C7C849B7-FB8D-A942-96ED-F36CFAE95A4E}"/>
              </a:ext>
            </a:extLst>
          </p:cNvPr>
          <p:cNvGrpSpPr/>
          <p:nvPr/>
        </p:nvGrpSpPr>
        <p:grpSpPr>
          <a:xfrm>
            <a:off x="8928814" y="4213871"/>
            <a:ext cx="1048122" cy="954112"/>
            <a:chOff x="6760260" y="3231535"/>
            <a:chExt cx="702687" cy="702687"/>
          </a:xfrm>
        </p:grpSpPr>
        <p:pic>
          <p:nvPicPr>
            <p:cNvPr id="45" name="Picture 4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11373" y="3323659"/>
              <a:ext cx="590175" cy="555565"/>
            </a:xfrm>
            <a:prstGeom prst="rect">
              <a:avLst/>
            </a:prstGeom>
          </p:spPr>
        </p:pic>
        <p:sp>
          <p:nvSpPr>
            <p:cNvPr id="118" name="object 14">
              <a:extLst>
                <a:ext uri="{FF2B5EF4-FFF2-40B4-BE49-F238E27FC236}">
                  <a16:creationId xmlns:a16="http://schemas.microsoft.com/office/drawing/2014/main" id="{5D3A920B-F73B-0841-98A1-00E5BF1EC28B}"/>
                </a:ext>
              </a:extLst>
            </p:cNvPr>
            <p:cNvSpPr/>
            <p:nvPr/>
          </p:nvSpPr>
          <p:spPr>
            <a:xfrm>
              <a:off x="6760260" y="3231535"/>
              <a:ext cx="702687" cy="702687"/>
            </a:xfrm>
            <a:custGeom>
              <a:avLst/>
              <a:gdLst/>
              <a:ahLst/>
              <a:cxnLst/>
              <a:rect l="l" t="t" r="r" b="b"/>
              <a:pathLst>
                <a:path w="1487170" h="1487170">
                  <a:moveTo>
                    <a:pt x="743305" y="1486598"/>
                  </a:moveTo>
                  <a:lnTo>
                    <a:pt x="792177" y="1485017"/>
                  </a:lnTo>
                  <a:lnTo>
                    <a:pt x="840206" y="1480339"/>
                  </a:lnTo>
                  <a:lnTo>
                    <a:pt x="887292" y="1472662"/>
                  </a:lnTo>
                  <a:lnTo>
                    <a:pt x="933338" y="1462084"/>
                  </a:lnTo>
                  <a:lnTo>
                    <a:pt x="978247" y="1448704"/>
                  </a:lnTo>
                  <a:lnTo>
                    <a:pt x="1021919" y="1432618"/>
                  </a:lnTo>
                  <a:lnTo>
                    <a:pt x="1064258" y="1413925"/>
                  </a:lnTo>
                  <a:lnTo>
                    <a:pt x="1105164" y="1392723"/>
                  </a:lnTo>
                  <a:lnTo>
                    <a:pt x="1144542" y="1369109"/>
                  </a:lnTo>
                  <a:lnTo>
                    <a:pt x="1182291" y="1343183"/>
                  </a:lnTo>
                  <a:lnTo>
                    <a:pt x="1218315" y="1315041"/>
                  </a:lnTo>
                  <a:lnTo>
                    <a:pt x="1252515" y="1284781"/>
                  </a:lnTo>
                  <a:lnTo>
                    <a:pt x="1284794" y="1252503"/>
                  </a:lnTo>
                  <a:lnTo>
                    <a:pt x="1315053" y="1218302"/>
                  </a:lnTo>
                  <a:lnTo>
                    <a:pt x="1343195" y="1182278"/>
                  </a:lnTo>
                  <a:lnTo>
                    <a:pt x="1369122" y="1144529"/>
                  </a:lnTo>
                  <a:lnTo>
                    <a:pt x="1392735" y="1105152"/>
                  </a:lnTo>
                  <a:lnTo>
                    <a:pt x="1413938" y="1064245"/>
                  </a:lnTo>
                  <a:lnTo>
                    <a:pt x="1432630" y="1021906"/>
                  </a:lnTo>
                  <a:lnTo>
                    <a:pt x="1448716" y="978234"/>
                  </a:lnTo>
                  <a:lnTo>
                    <a:pt x="1462097" y="933326"/>
                  </a:lnTo>
                  <a:lnTo>
                    <a:pt x="1472675" y="887279"/>
                  </a:lnTo>
                  <a:lnTo>
                    <a:pt x="1480352" y="840193"/>
                  </a:lnTo>
                  <a:lnTo>
                    <a:pt x="1485030" y="792165"/>
                  </a:lnTo>
                  <a:lnTo>
                    <a:pt x="1486611" y="743292"/>
                  </a:lnTo>
                  <a:lnTo>
                    <a:pt x="1485030" y="694420"/>
                  </a:lnTo>
                  <a:lnTo>
                    <a:pt x="1480352" y="646392"/>
                  </a:lnTo>
                  <a:lnTo>
                    <a:pt x="1472675" y="599306"/>
                  </a:lnTo>
                  <a:lnTo>
                    <a:pt x="1462097" y="553260"/>
                  </a:lnTo>
                  <a:lnTo>
                    <a:pt x="1448716" y="508352"/>
                  </a:lnTo>
                  <a:lnTo>
                    <a:pt x="1432630" y="464680"/>
                  </a:lnTo>
                  <a:lnTo>
                    <a:pt x="1413938" y="422342"/>
                  </a:lnTo>
                  <a:lnTo>
                    <a:pt x="1392735" y="381436"/>
                  </a:lnTo>
                  <a:lnTo>
                    <a:pt x="1369122" y="342060"/>
                  </a:lnTo>
                  <a:lnTo>
                    <a:pt x="1343195" y="304311"/>
                  </a:lnTo>
                  <a:lnTo>
                    <a:pt x="1315053" y="268288"/>
                  </a:lnTo>
                  <a:lnTo>
                    <a:pt x="1284794" y="234088"/>
                  </a:lnTo>
                  <a:lnTo>
                    <a:pt x="1252515" y="201810"/>
                  </a:lnTo>
                  <a:lnTo>
                    <a:pt x="1218315" y="171552"/>
                  </a:lnTo>
                  <a:lnTo>
                    <a:pt x="1182291" y="143410"/>
                  </a:lnTo>
                  <a:lnTo>
                    <a:pt x="1144542" y="117484"/>
                  </a:lnTo>
                  <a:lnTo>
                    <a:pt x="1105164" y="93872"/>
                  </a:lnTo>
                  <a:lnTo>
                    <a:pt x="1064258" y="72670"/>
                  </a:lnTo>
                  <a:lnTo>
                    <a:pt x="1021919" y="53978"/>
                  </a:lnTo>
                  <a:lnTo>
                    <a:pt x="978247" y="37893"/>
                  </a:lnTo>
                  <a:lnTo>
                    <a:pt x="933338" y="24512"/>
                  </a:lnTo>
                  <a:lnTo>
                    <a:pt x="887292" y="13935"/>
                  </a:lnTo>
                  <a:lnTo>
                    <a:pt x="840206" y="6258"/>
                  </a:lnTo>
                  <a:lnTo>
                    <a:pt x="792177" y="1581"/>
                  </a:lnTo>
                  <a:lnTo>
                    <a:pt x="743305" y="0"/>
                  </a:lnTo>
                  <a:lnTo>
                    <a:pt x="694433" y="1581"/>
                  </a:lnTo>
                  <a:lnTo>
                    <a:pt x="646404" y="6258"/>
                  </a:lnTo>
                  <a:lnTo>
                    <a:pt x="599318" y="13935"/>
                  </a:lnTo>
                  <a:lnTo>
                    <a:pt x="553272" y="24512"/>
                  </a:lnTo>
                  <a:lnTo>
                    <a:pt x="508364" y="37893"/>
                  </a:lnTo>
                  <a:lnTo>
                    <a:pt x="464691" y="53978"/>
                  </a:lnTo>
                  <a:lnTo>
                    <a:pt x="422353" y="72670"/>
                  </a:lnTo>
                  <a:lnTo>
                    <a:pt x="381446" y="93872"/>
                  </a:lnTo>
                  <a:lnTo>
                    <a:pt x="342069" y="117484"/>
                  </a:lnTo>
                  <a:lnTo>
                    <a:pt x="304319" y="143410"/>
                  </a:lnTo>
                  <a:lnTo>
                    <a:pt x="268295" y="171552"/>
                  </a:lnTo>
                  <a:lnTo>
                    <a:pt x="234095" y="201810"/>
                  </a:lnTo>
                  <a:lnTo>
                    <a:pt x="201816" y="234088"/>
                  </a:lnTo>
                  <a:lnTo>
                    <a:pt x="171557" y="268288"/>
                  </a:lnTo>
                  <a:lnTo>
                    <a:pt x="143415" y="304311"/>
                  </a:lnTo>
                  <a:lnTo>
                    <a:pt x="117488" y="342060"/>
                  </a:lnTo>
                  <a:lnTo>
                    <a:pt x="93875" y="381436"/>
                  </a:lnTo>
                  <a:lnTo>
                    <a:pt x="72673" y="422342"/>
                  </a:lnTo>
                  <a:lnTo>
                    <a:pt x="53980" y="464680"/>
                  </a:lnTo>
                  <a:lnTo>
                    <a:pt x="37894" y="508352"/>
                  </a:lnTo>
                  <a:lnTo>
                    <a:pt x="24513" y="553260"/>
                  </a:lnTo>
                  <a:lnTo>
                    <a:pt x="13935" y="599306"/>
                  </a:lnTo>
                  <a:lnTo>
                    <a:pt x="6258" y="646392"/>
                  </a:lnTo>
                  <a:lnTo>
                    <a:pt x="1581" y="694420"/>
                  </a:lnTo>
                  <a:lnTo>
                    <a:pt x="0" y="743292"/>
                  </a:lnTo>
                  <a:lnTo>
                    <a:pt x="1581" y="792165"/>
                  </a:lnTo>
                  <a:lnTo>
                    <a:pt x="6258" y="840193"/>
                  </a:lnTo>
                  <a:lnTo>
                    <a:pt x="13935" y="887279"/>
                  </a:lnTo>
                  <a:lnTo>
                    <a:pt x="24513" y="933326"/>
                  </a:lnTo>
                  <a:lnTo>
                    <a:pt x="37894" y="978234"/>
                  </a:lnTo>
                  <a:lnTo>
                    <a:pt x="53980" y="1021906"/>
                  </a:lnTo>
                  <a:lnTo>
                    <a:pt x="72673" y="1064245"/>
                  </a:lnTo>
                  <a:lnTo>
                    <a:pt x="93875" y="1105152"/>
                  </a:lnTo>
                  <a:lnTo>
                    <a:pt x="117488" y="1144529"/>
                  </a:lnTo>
                  <a:lnTo>
                    <a:pt x="143415" y="1182278"/>
                  </a:lnTo>
                  <a:lnTo>
                    <a:pt x="171557" y="1218302"/>
                  </a:lnTo>
                  <a:lnTo>
                    <a:pt x="201816" y="1252503"/>
                  </a:lnTo>
                  <a:lnTo>
                    <a:pt x="234095" y="1284781"/>
                  </a:lnTo>
                  <a:lnTo>
                    <a:pt x="268295" y="1315041"/>
                  </a:lnTo>
                  <a:lnTo>
                    <a:pt x="304319" y="1343183"/>
                  </a:lnTo>
                  <a:lnTo>
                    <a:pt x="342069" y="1369109"/>
                  </a:lnTo>
                  <a:lnTo>
                    <a:pt x="381446" y="1392723"/>
                  </a:lnTo>
                  <a:lnTo>
                    <a:pt x="422353" y="1413925"/>
                  </a:lnTo>
                  <a:lnTo>
                    <a:pt x="464691" y="1432618"/>
                  </a:lnTo>
                  <a:lnTo>
                    <a:pt x="508364" y="1448704"/>
                  </a:lnTo>
                  <a:lnTo>
                    <a:pt x="553272" y="1462084"/>
                  </a:lnTo>
                  <a:lnTo>
                    <a:pt x="599318" y="1472662"/>
                  </a:lnTo>
                  <a:lnTo>
                    <a:pt x="646404" y="1480339"/>
                  </a:lnTo>
                  <a:lnTo>
                    <a:pt x="694433" y="1485017"/>
                  </a:lnTo>
                  <a:lnTo>
                    <a:pt x="743305" y="1486598"/>
                  </a:lnTo>
                  <a:close/>
                </a:path>
              </a:pathLst>
            </a:custGeom>
            <a:noFill/>
            <a:ln w="19050">
              <a:solidFill>
                <a:srgbClr val="EEEBE8"/>
              </a:solidFill>
            </a:ln>
          </p:spPr>
          <p:txBody>
            <a:bodyPr wrap="square" lIns="0" tIns="0" rIns="0" bIns="0" rtlCol="0"/>
            <a:lstStyle/>
            <a:p>
              <a:endParaRPr sz="2400">
                <a:latin typeface="Arial" panose="020B0604020202020204" pitchFamily="34" charset="0"/>
                <a:cs typeface="Arial" panose="020B0604020202020204" pitchFamily="34" charset="0"/>
              </a:endParaRPr>
            </a:p>
          </p:txBody>
        </p:sp>
      </p:grpSp>
      <p:sp>
        <p:nvSpPr>
          <p:cNvPr id="11" name="Flowchart: Connector 10">
            <a:extLst>
              <a:ext uri="{FF2B5EF4-FFF2-40B4-BE49-F238E27FC236}">
                <a16:creationId xmlns:a16="http://schemas.microsoft.com/office/drawing/2014/main" id="{A4EF48B2-4884-439B-BF90-FAD6D7ADDAAE}"/>
              </a:ext>
            </a:extLst>
          </p:cNvPr>
          <p:cNvSpPr/>
          <p:nvPr/>
        </p:nvSpPr>
        <p:spPr>
          <a:xfrm>
            <a:off x="7867579" y="1681099"/>
            <a:ext cx="936916" cy="942281"/>
          </a:xfrm>
          <a:prstGeom prst="flowChartConnector">
            <a:avLst/>
          </a:prstGeom>
          <a:ln>
            <a:solidFill>
              <a:schemeClr val="bg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60" name="Picture Placeholder 8">
            <a:extLst>
              <a:ext uri="{FF2B5EF4-FFF2-40B4-BE49-F238E27FC236}">
                <a16:creationId xmlns:a16="http://schemas.microsoft.com/office/drawing/2014/main" id="{1D2DFFD5-B4C7-4322-AC00-EECFA3ACCCA3}"/>
              </a:ext>
            </a:extLst>
          </p:cNvPr>
          <p:cNvPicPr>
            <a:picLocks noChangeAspect="1"/>
          </p:cNvPicPr>
          <p:nvPr/>
        </p:nvPicPr>
        <p:blipFill>
          <a:blip r:embed="rId11"/>
          <a:srcRect l="24325" r="24325"/>
          <a:stretch>
            <a:fillRect/>
          </a:stretch>
        </p:blipFill>
        <p:spPr>
          <a:xfrm>
            <a:off x="8063367" y="1695041"/>
            <a:ext cx="629858" cy="886335"/>
          </a:xfrm>
          <a:prstGeom prst="rect">
            <a:avLst/>
          </a:prstGeom>
        </p:spPr>
      </p:pic>
      <p:cxnSp>
        <p:nvCxnSpPr>
          <p:cNvPr id="7" name="Straight Connector 6">
            <a:extLst>
              <a:ext uri="{FF2B5EF4-FFF2-40B4-BE49-F238E27FC236}">
                <a16:creationId xmlns:a16="http://schemas.microsoft.com/office/drawing/2014/main" id="{5F22584D-569A-0E1C-79A6-EEEB400F638A}"/>
              </a:ext>
            </a:extLst>
          </p:cNvPr>
          <p:cNvCxnSpPr>
            <a:cxnSpLocks/>
          </p:cNvCxnSpPr>
          <p:nvPr/>
        </p:nvCxnSpPr>
        <p:spPr>
          <a:xfrm>
            <a:off x="11142219" y="3922501"/>
            <a:ext cx="0" cy="230987"/>
          </a:xfrm>
          <a:prstGeom prst="line">
            <a:avLst/>
          </a:prstGeom>
          <a:ln>
            <a:solidFill>
              <a:schemeClr val="accent1">
                <a:lumMod val="50000"/>
              </a:schemeClr>
            </a:solidFill>
          </a:ln>
        </p:spPr>
        <p:style>
          <a:lnRef idx="3">
            <a:schemeClr val="accent2"/>
          </a:lnRef>
          <a:fillRef idx="0">
            <a:schemeClr val="accent2"/>
          </a:fillRef>
          <a:effectRef idx="2">
            <a:schemeClr val="accent2"/>
          </a:effectRef>
          <a:fontRef idx="minor">
            <a:schemeClr val="tx1"/>
          </a:fontRef>
        </p:style>
      </p:cxnSp>
      <p:sp>
        <p:nvSpPr>
          <p:cNvPr id="19" name="Flowchart: Connector 18">
            <a:extLst>
              <a:ext uri="{FF2B5EF4-FFF2-40B4-BE49-F238E27FC236}">
                <a16:creationId xmlns:a16="http://schemas.microsoft.com/office/drawing/2014/main" id="{CCA11763-1F95-689F-D05F-7FAE8D7D2091}"/>
              </a:ext>
            </a:extLst>
          </p:cNvPr>
          <p:cNvSpPr/>
          <p:nvPr/>
        </p:nvSpPr>
        <p:spPr>
          <a:xfrm>
            <a:off x="10655563" y="4211049"/>
            <a:ext cx="936916" cy="942281"/>
          </a:xfrm>
          <a:prstGeom prst="flowChartConnector">
            <a:avLst/>
          </a:prstGeom>
          <a:ln>
            <a:solidFill>
              <a:schemeClr val="bg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0" name="Title 1">
            <a:extLst>
              <a:ext uri="{FF2B5EF4-FFF2-40B4-BE49-F238E27FC236}">
                <a16:creationId xmlns:a16="http://schemas.microsoft.com/office/drawing/2014/main" id="{56183349-AE27-CE57-279B-CC43C81908CA}"/>
              </a:ext>
            </a:extLst>
          </p:cNvPr>
          <p:cNvSpPr txBox="1">
            <a:spLocks/>
          </p:cNvSpPr>
          <p:nvPr/>
        </p:nvSpPr>
        <p:spPr>
          <a:xfrm>
            <a:off x="9979945" y="5365123"/>
            <a:ext cx="2368401" cy="539691"/>
          </a:xfrm>
          <a:prstGeom prst="rect">
            <a:avLst/>
          </a:prstGeom>
        </p:spPr>
        <p:txBody>
          <a:bodyPr lIns="0" tIns="0" rIns="0" bIns="0"/>
          <a:lstStyle>
            <a:lvl1pPr algn="l" rtl="0" eaLnBrk="1" fontAlgn="base" hangingPunct="1">
              <a:spcBef>
                <a:spcPct val="0"/>
              </a:spcBef>
              <a:spcAft>
                <a:spcPct val="0"/>
              </a:spcAft>
              <a:defRPr sz="1294" b="1" cap="none" baseline="0">
                <a:solidFill>
                  <a:schemeClr val="tx2"/>
                </a:solidFill>
                <a:latin typeface="+mj-lt"/>
                <a:ea typeface="+mj-ea"/>
                <a:cs typeface="+mj-cs"/>
              </a:defRPr>
            </a:lvl1pPr>
            <a:lvl2pPr algn="l" rtl="0" eaLnBrk="1" fontAlgn="base" hangingPunct="1">
              <a:spcBef>
                <a:spcPct val="0"/>
              </a:spcBef>
              <a:spcAft>
                <a:spcPct val="0"/>
              </a:spcAft>
              <a:defRPr sz="1522">
                <a:solidFill>
                  <a:schemeClr val="tx2"/>
                </a:solidFill>
                <a:latin typeface="Arial" charset="0"/>
              </a:defRPr>
            </a:lvl2pPr>
            <a:lvl3pPr algn="l" rtl="0" eaLnBrk="1" fontAlgn="base" hangingPunct="1">
              <a:spcBef>
                <a:spcPct val="0"/>
              </a:spcBef>
              <a:spcAft>
                <a:spcPct val="0"/>
              </a:spcAft>
              <a:defRPr sz="1522">
                <a:solidFill>
                  <a:schemeClr val="tx2"/>
                </a:solidFill>
                <a:latin typeface="Arial" charset="0"/>
              </a:defRPr>
            </a:lvl3pPr>
            <a:lvl4pPr algn="l" rtl="0" eaLnBrk="1" fontAlgn="base" hangingPunct="1">
              <a:spcBef>
                <a:spcPct val="0"/>
              </a:spcBef>
              <a:spcAft>
                <a:spcPct val="0"/>
              </a:spcAft>
              <a:defRPr sz="1522">
                <a:solidFill>
                  <a:schemeClr val="tx2"/>
                </a:solidFill>
                <a:latin typeface="Arial" charset="0"/>
              </a:defRPr>
            </a:lvl4pPr>
            <a:lvl5pPr algn="l" rtl="0" eaLnBrk="1" fontAlgn="base" hangingPunct="1">
              <a:spcBef>
                <a:spcPct val="0"/>
              </a:spcBef>
              <a:spcAft>
                <a:spcPct val="0"/>
              </a:spcAft>
              <a:defRPr sz="1522">
                <a:solidFill>
                  <a:schemeClr val="tx2"/>
                </a:solidFill>
                <a:latin typeface="Arial" charset="0"/>
              </a:defRPr>
            </a:lvl5pPr>
            <a:lvl6pPr marL="174008" algn="l" rtl="0" eaLnBrk="1" fontAlgn="base" hangingPunct="1">
              <a:spcBef>
                <a:spcPct val="0"/>
              </a:spcBef>
              <a:spcAft>
                <a:spcPct val="0"/>
              </a:spcAft>
              <a:defRPr sz="1522">
                <a:solidFill>
                  <a:schemeClr val="tx2"/>
                </a:solidFill>
                <a:latin typeface="Arial" charset="0"/>
              </a:defRPr>
            </a:lvl6pPr>
            <a:lvl7pPr marL="348016" algn="l" rtl="0" eaLnBrk="1" fontAlgn="base" hangingPunct="1">
              <a:spcBef>
                <a:spcPct val="0"/>
              </a:spcBef>
              <a:spcAft>
                <a:spcPct val="0"/>
              </a:spcAft>
              <a:defRPr sz="1522">
                <a:solidFill>
                  <a:schemeClr val="tx2"/>
                </a:solidFill>
                <a:latin typeface="Arial" charset="0"/>
              </a:defRPr>
            </a:lvl7pPr>
            <a:lvl8pPr marL="522024" algn="l" rtl="0" eaLnBrk="1" fontAlgn="base" hangingPunct="1">
              <a:spcBef>
                <a:spcPct val="0"/>
              </a:spcBef>
              <a:spcAft>
                <a:spcPct val="0"/>
              </a:spcAft>
              <a:defRPr sz="1522">
                <a:solidFill>
                  <a:schemeClr val="tx2"/>
                </a:solidFill>
                <a:latin typeface="Arial" charset="0"/>
              </a:defRPr>
            </a:lvl8pPr>
            <a:lvl9pPr marL="696032" algn="l" rtl="0" eaLnBrk="1" fontAlgn="base" hangingPunct="1">
              <a:spcBef>
                <a:spcPct val="0"/>
              </a:spcBef>
              <a:spcAft>
                <a:spcPct val="0"/>
              </a:spcAft>
              <a:defRPr sz="1522">
                <a:solidFill>
                  <a:schemeClr val="tx2"/>
                </a:solidFill>
                <a:latin typeface="Arial" charset="0"/>
              </a:defRPr>
            </a:lvl9pPr>
          </a:lstStyle>
          <a:p>
            <a:pPr algn="ctr">
              <a:lnSpc>
                <a:spcPts val="1467"/>
              </a:lnSpc>
            </a:pPr>
            <a:r>
              <a:rPr lang="sv-SE" sz="1600" dirty="0">
                <a:solidFill>
                  <a:schemeClr val="accent1">
                    <a:lumMod val="50000"/>
                  </a:schemeClr>
                </a:solidFill>
                <a:latin typeface="Arial" panose="020B0604020202020204" pitchFamily="34" charset="0"/>
                <a:cs typeface="Arial" panose="020B0604020202020204" pitchFamily="34" charset="0"/>
              </a:rPr>
              <a:t>2020s</a:t>
            </a:r>
            <a:endParaRPr lang="sv-SE" sz="1600" b="0" dirty="0">
              <a:solidFill>
                <a:schemeClr val="accent1">
                  <a:lumMod val="50000"/>
                </a:schemeClr>
              </a:solidFill>
              <a:latin typeface="Arial" panose="020B0604020202020204" pitchFamily="34" charset="0"/>
              <a:cs typeface="Arial" panose="020B0604020202020204" pitchFamily="34" charset="0"/>
            </a:endParaRPr>
          </a:p>
          <a:p>
            <a:pPr algn="ctr">
              <a:lnSpc>
                <a:spcPts val="1467"/>
              </a:lnSpc>
            </a:pPr>
            <a:r>
              <a:rPr lang="en-US" sz="1200" b="0" dirty="0">
                <a:solidFill>
                  <a:srgbClr val="878686"/>
                </a:solidFill>
                <a:latin typeface="Arial" panose="020B0604020202020204" pitchFamily="34" charset="0"/>
                <a:cs typeface="Arial" panose="020B0604020202020204" pitchFamily="34" charset="0"/>
              </a:rPr>
              <a:t>New Antimicrobial Full Body</a:t>
            </a:r>
          </a:p>
          <a:p>
            <a:pPr algn="ctr">
              <a:lnSpc>
                <a:spcPts val="1467"/>
              </a:lnSpc>
            </a:pPr>
            <a:r>
              <a:rPr lang="en-US" sz="1200" b="0" dirty="0">
                <a:solidFill>
                  <a:srgbClr val="878686"/>
                </a:solidFill>
                <a:latin typeface="Arial" panose="020B0604020202020204" pitchFamily="34" charset="0"/>
                <a:ea typeface="Arial" charset="0"/>
                <a:cs typeface="Arial" panose="020B0604020202020204" pitchFamily="34" charset="0"/>
              </a:rPr>
              <a:t>Wash - </a:t>
            </a:r>
            <a:r>
              <a:rPr lang="en-US" sz="1200" b="0" dirty="0" err="1">
                <a:solidFill>
                  <a:srgbClr val="878686"/>
                </a:solidFill>
                <a:latin typeface="Arial" panose="020B0604020202020204" pitchFamily="34" charset="0"/>
                <a:ea typeface="Arial" charset="0"/>
                <a:cs typeface="Arial" panose="020B0604020202020204" pitchFamily="34" charset="0"/>
              </a:rPr>
              <a:t>Hibiwash</a:t>
            </a:r>
            <a:r>
              <a:rPr lang="en-US" sz="1200" b="0" baseline="30000" dirty="0">
                <a:solidFill>
                  <a:srgbClr val="878686"/>
                </a:solidFill>
                <a:latin typeface="Arial" panose="020B0604020202020204" pitchFamily="34" charset="0"/>
                <a:ea typeface="Arial" charset="0"/>
                <a:cs typeface="Arial" panose="020B0604020202020204" pitchFamily="34" charset="0"/>
              </a:rPr>
              <a:t>®</a:t>
            </a:r>
            <a:endParaRPr lang="en-GB" sz="1200" b="0" baseline="30000" dirty="0">
              <a:solidFill>
                <a:srgbClr val="878686"/>
              </a:solidFill>
              <a:latin typeface="Arial" panose="020B0604020202020204" pitchFamily="34" charset="0"/>
              <a:ea typeface="Arial" charset="0"/>
              <a:cs typeface="Arial" panose="020B0604020202020204" pitchFamily="34" charset="0"/>
            </a:endParaRPr>
          </a:p>
        </p:txBody>
      </p:sp>
      <p:pic>
        <p:nvPicPr>
          <p:cNvPr id="25" name="Picture 24" descr="A white bottle with blue and pink label&#10;&#10;Description automatically generated">
            <a:extLst>
              <a:ext uri="{FF2B5EF4-FFF2-40B4-BE49-F238E27FC236}">
                <a16:creationId xmlns:a16="http://schemas.microsoft.com/office/drawing/2014/main" id="{181F8B2C-02F7-BA68-E2C2-1DD071CB54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0870705" y="4230333"/>
            <a:ext cx="584557" cy="883778"/>
          </a:xfrm>
          <a:prstGeom prst="rect">
            <a:avLst/>
          </a:prstGeom>
        </p:spPr>
      </p:pic>
    </p:spTree>
    <p:extLst>
      <p:ext uri="{BB962C8B-B14F-4D97-AF65-F5344CB8AC3E}">
        <p14:creationId xmlns:p14="http://schemas.microsoft.com/office/powerpoint/2010/main" val="110271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par>
                                <p:cTn id="8" presetID="55" presetClass="entr" presetSubtype="0" fill="hold" nodeType="withEffect">
                                  <p:stCondLst>
                                    <p:cond delay="75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5" presetClass="entr" presetSubtype="0" fill="hold" nodeType="withEffect">
                                  <p:stCondLst>
                                    <p:cond delay="75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par>
                                <p:cTn id="18" presetID="55" presetClass="entr" presetSubtype="0" fill="hold" grpId="0" nodeType="withEffect">
                                  <p:stCondLst>
                                    <p:cond delay="750"/>
                                  </p:stCondLst>
                                  <p:childTnLst>
                                    <p:set>
                                      <p:cBhvr>
                                        <p:cTn id="19" dur="1" fill="hold">
                                          <p:stCondLst>
                                            <p:cond delay="0"/>
                                          </p:stCondLst>
                                        </p:cTn>
                                        <p:tgtEl>
                                          <p:spTgt spid="54"/>
                                        </p:tgtEl>
                                        <p:attrNameLst>
                                          <p:attrName>style.visibility</p:attrName>
                                        </p:attrNameLst>
                                      </p:cBhvr>
                                      <p:to>
                                        <p:strVal val="visible"/>
                                      </p:to>
                                    </p:set>
                                    <p:anim calcmode="lin" valueType="num">
                                      <p:cBhvr>
                                        <p:cTn id="20" dur="1000" fill="hold"/>
                                        <p:tgtEl>
                                          <p:spTgt spid="54"/>
                                        </p:tgtEl>
                                        <p:attrNameLst>
                                          <p:attrName>ppt_w</p:attrName>
                                        </p:attrNameLst>
                                      </p:cBhvr>
                                      <p:tavLst>
                                        <p:tav tm="0">
                                          <p:val>
                                            <p:strVal val="#ppt_w*0.70"/>
                                          </p:val>
                                        </p:tav>
                                        <p:tav tm="100000">
                                          <p:val>
                                            <p:strVal val="#ppt_w"/>
                                          </p:val>
                                        </p:tav>
                                      </p:tavLst>
                                    </p:anim>
                                    <p:anim calcmode="lin" valueType="num">
                                      <p:cBhvr>
                                        <p:cTn id="21" dur="1000" fill="hold"/>
                                        <p:tgtEl>
                                          <p:spTgt spid="54"/>
                                        </p:tgtEl>
                                        <p:attrNameLst>
                                          <p:attrName>ppt_h</p:attrName>
                                        </p:attrNameLst>
                                      </p:cBhvr>
                                      <p:tavLst>
                                        <p:tav tm="0">
                                          <p:val>
                                            <p:strVal val="#ppt_h"/>
                                          </p:val>
                                        </p:tav>
                                        <p:tav tm="100000">
                                          <p:val>
                                            <p:strVal val="#ppt_h"/>
                                          </p:val>
                                        </p:tav>
                                      </p:tavLst>
                                    </p:anim>
                                    <p:animEffect transition="in" filter="fade">
                                      <p:cBhvr>
                                        <p:cTn id="22" dur="1000"/>
                                        <p:tgtEl>
                                          <p:spTgt spid="54"/>
                                        </p:tgtEl>
                                      </p:cBhvr>
                                    </p:animEffect>
                                  </p:childTnLst>
                                </p:cTn>
                              </p:par>
                              <p:par>
                                <p:cTn id="23" presetID="55" presetClass="entr" presetSubtype="0" fill="hold" grpId="0" nodeType="withEffect">
                                  <p:stCondLst>
                                    <p:cond delay="750"/>
                                  </p:stCondLst>
                                  <p:childTnLst>
                                    <p:set>
                                      <p:cBhvr>
                                        <p:cTn id="24" dur="1" fill="hold">
                                          <p:stCondLst>
                                            <p:cond delay="0"/>
                                          </p:stCondLst>
                                        </p:cTn>
                                        <p:tgtEl>
                                          <p:spTgt spid="74"/>
                                        </p:tgtEl>
                                        <p:attrNameLst>
                                          <p:attrName>style.visibility</p:attrName>
                                        </p:attrNameLst>
                                      </p:cBhvr>
                                      <p:to>
                                        <p:strVal val="visible"/>
                                      </p:to>
                                    </p:set>
                                    <p:anim calcmode="lin" valueType="num">
                                      <p:cBhvr>
                                        <p:cTn id="25" dur="1000" fill="hold"/>
                                        <p:tgtEl>
                                          <p:spTgt spid="74"/>
                                        </p:tgtEl>
                                        <p:attrNameLst>
                                          <p:attrName>ppt_w</p:attrName>
                                        </p:attrNameLst>
                                      </p:cBhvr>
                                      <p:tavLst>
                                        <p:tav tm="0">
                                          <p:val>
                                            <p:strVal val="#ppt_w*0.70"/>
                                          </p:val>
                                        </p:tav>
                                        <p:tav tm="100000">
                                          <p:val>
                                            <p:strVal val="#ppt_w"/>
                                          </p:val>
                                        </p:tav>
                                      </p:tavLst>
                                    </p:anim>
                                    <p:anim calcmode="lin" valueType="num">
                                      <p:cBhvr>
                                        <p:cTn id="26" dur="1000" fill="hold"/>
                                        <p:tgtEl>
                                          <p:spTgt spid="74"/>
                                        </p:tgtEl>
                                        <p:attrNameLst>
                                          <p:attrName>ppt_h</p:attrName>
                                        </p:attrNameLst>
                                      </p:cBhvr>
                                      <p:tavLst>
                                        <p:tav tm="0">
                                          <p:val>
                                            <p:strVal val="#ppt_h"/>
                                          </p:val>
                                        </p:tav>
                                        <p:tav tm="100000">
                                          <p:val>
                                            <p:strVal val="#ppt_h"/>
                                          </p:val>
                                        </p:tav>
                                      </p:tavLst>
                                    </p:anim>
                                    <p:animEffect transition="in" filter="fade">
                                      <p:cBhvr>
                                        <p:cTn id="27" dur="1000"/>
                                        <p:tgtEl>
                                          <p:spTgt spid="74"/>
                                        </p:tgtEl>
                                      </p:cBhvr>
                                    </p:animEffect>
                                  </p:childTnLst>
                                </p:cTn>
                              </p:par>
                              <p:par>
                                <p:cTn id="28" presetID="55" presetClass="entr" presetSubtype="0" fill="hold" nodeType="withEffect">
                                  <p:stCondLst>
                                    <p:cond delay="750"/>
                                  </p:stCondLst>
                                  <p:childTnLst>
                                    <p:set>
                                      <p:cBhvr>
                                        <p:cTn id="29" dur="1" fill="hold">
                                          <p:stCondLst>
                                            <p:cond delay="0"/>
                                          </p:stCondLst>
                                        </p:cTn>
                                        <p:tgtEl>
                                          <p:spTgt spid="37"/>
                                        </p:tgtEl>
                                        <p:attrNameLst>
                                          <p:attrName>style.visibility</p:attrName>
                                        </p:attrNameLst>
                                      </p:cBhvr>
                                      <p:to>
                                        <p:strVal val="visible"/>
                                      </p:to>
                                    </p:set>
                                    <p:anim calcmode="lin" valueType="num">
                                      <p:cBhvr>
                                        <p:cTn id="30" dur="1000" fill="hold"/>
                                        <p:tgtEl>
                                          <p:spTgt spid="37"/>
                                        </p:tgtEl>
                                        <p:attrNameLst>
                                          <p:attrName>ppt_w</p:attrName>
                                        </p:attrNameLst>
                                      </p:cBhvr>
                                      <p:tavLst>
                                        <p:tav tm="0">
                                          <p:val>
                                            <p:strVal val="#ppt_w*0.70"/>
                                          </p:val>
                                        </p:tav>
                                        <p:tav tm="100000">
                                          <p:val>
                                            <p:strVal val="#ppt_w"/>
                                          </p:val>
                                        </p:tav>
                                      </p:tavLst>
                                    </p:anim>
                                    <p:anim calcmode="lin" valueType="num">
                                      <p:cBhvr>
                                        <p:cTn id="31" dur="1000" fill="hold"/>
                                        <p:tgtEl>
                                          <p:spTgt spid="37"/>
                                        </p:tgtEl>
                                        <p:attrNameLst>
                                          <p:attrName>ppt_h</p:attrName>
                                        </p:attrNameLst>
                                      </p:cBhvr>
                                      <p:tavLst>
                                        <p:tav tm="0">
                                          <p:val>
                                            <p:strVal val="#ppt_h"/>
                                          </p:val>
                                        </p:tav>
                                        <p:tav tm="100000">
                                          <p:val>
                                            <p:strVal val="#ppt_h"/>
                                          </p:val>
                                        </p:tav>
                                      </p:tavLst>
                                    </p:anim>
                                    <p:animEffect transition="in" filter="fade">
                                      <p:cBhvr>
                                        <p:cTn id="32" dur="1000"/>
                                        <p:tgtEl>
                                          <p:spTgt spid="37"/>
                                        </p:tgtEl>
                                      </p:cBhvr>
                                    </p:animEffect>
                                  </p:childTnLst>
                                </p:cTn>
                              </p:par>
                              <p:par>
                                <p:cTn id="33" presetID="55" presetClass="entr" presetSubtype="0" fill="hold" nodeType="withEffect">
                                  <p:stCondLst>
                                    <p:cond delay="750"/>
                                  </p:stCondLst>
                                  <p:childTnLst>
                                    <p:set>
                                      <p:cBhvr>
                                        <p:cTn id="34" dur="1" fill="hold">
                                          <p:stCondLst>
                                            <p:cond delay="0"/>
                                          </p:stCondLst>
                                        </p:cTn>
                                        <p:tgtEl>
                                          <p:spTgt spid="33"/>
                                        </p:tgtEl>
                                        <p:attrNameLst>
                                          <p:attrName>style.visibility</p:attrName>
                                        </p:attrNameLst>
                                      </p:cBhvr>
                                      <p:to>
                                        <p:strVal val="visible"/>
                                      </p:to>
                                    </p:set>
                                    <p:anim calcmode="lin" valueType="num">
                                      <p:cBhvr>
                                        <p:cTn id="35" dur="1000" fill="hold"/>
                                        <p:tgtEl>
                                          <p:spTgt spid="33"/>
                                        </p:tgtEl>
                                        <p:attrNameLst>
                                          <p:attrName>ppt_w</p:attrName>
                                        </p:attrNameLst>
                                      </p:cBhvr>
                                      <p:tavLst>
                                        <p:tav tm="0">
                                          <p:val>
                                            <p:strVal val="#ppt_w*0.70"/>
                                          </p:val>
                                        </p:tav>
                                        <p:tav tm="100000">
                                          <p:val>
                                            <p:strVal val="#ppt_w"/>
                                          </p:val>
                                        </p:tav>
                                      </p:tavLst>
                                    </p:anim>
                                    <p:anim calcmode="lin" valueType="num">
                                      <p:cBhvr>
                                        <p:cTn id="36" dur="1000" fill="hold"/>
                                        <p:tgtEl>
                                          <p:spTgt spid="33"/>
                                        </p:tgtEl>
                                        <p:attrNameLst>
                                          <p:attrName>ppt_h</p:attrName>
                                        </p:attrNameLst>
                                      </p:cBhvr>
                                      <p:tavLst>
                                        <p:tav tm="0">
                                          <p:val>
                                            <p:strVal val="#ppt_h"/>
                                          </p:val>
                                        </p:tav>
                                        <p:tav tm="100000">
                                          <p:val>
                                            <p:strVal val="#ppt_h"/>
                                          </p:val>
                                        </p:tav>
                                      </p:tavLst>
                                    </p:anim>
                                    <p:animEffect transition="in" filter="fade">
                                      <p:cBhvr>
                                        <p:cTn id="37" dur="1000"/>
                                        <p:tgtEl>
                                          <p:spTgt spid="33"/>
                                        </p:tgtEl>
                                      </p:cBhvr>
                                    </p:animEffect>
                                  </p:childTnLst>
                                </p:cTn>
                              </p:par>
                              <p:par>
                                <p:cTn id="38" presetID="55" presetClass="entr" presetSubtype="0" fill="hold" nodeType="withEffect">
                                  <p:stCondLst>
                                    <p:cond delay="75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strVal val="#ppt_w*0.70"/>
                                          </p:val>
                                        </p:tav>
                                        <p:tav tm="100000">
                                          <p:val>
                                            <p:strVal val="#ppt_w"/>
                                          </p:val>
                                        </p:tav>
                                      </p:tavLst>
                                    </p:anim>
                                    <p:anim calcmode="lin" valueType="num">
                                      <p:cBhvr>
                                        <p:cTn id="41" dur="1000" fill="hold"/>
                                        <p:tgtEl>
                                          <p:spTgt spid="5"/>
                                        </p:tgtEl>
                                        <p:attrNameLst>
                                          <p:attrName>ppt_h</p:attrName>
                                        </p:attrNameLst>
                                      </p:cBhvr>
                                      <p:tavLst>
                                        <p:tav tm="0">
                                          <p:val>
                                            <p:strVal val="#ppt_h"/>
                                          </p:val>
                                        </p:tav>
                                        <p:tav tm="100000">
                                          <p:val>
                                            <p:strVal val="#ppt_h"/>
                                          </p:val>
                                        </p:tav>
                                      </p:tavLst>
                                    </p:anim>
                                    <p:animEffect transition="in" filter="fade">
                                      <p:cBhvr>
                                        <p:cTn id="42" dur="1000"/>
                                        <p:tgtEl>
                                          <p:spTgt spid="5"/>
                                        </p:tgtEl>
                                      </p:cBhvr>
                                    </p:animEffect>
                                  </p:childTnLst>
                                </p:cTn>
                              </p:par>
                              <p:par>
                                <p:cTn id="43" presetID="55" presetClass="entr" presetSubtype="0" fill="hold" nodeType="withEffect">
                                  <p:stCondLst>
                                    <p:cond delay="750"/>
                                  </p:stCondLst>
                                  <p:childTnLst>
                                    <p:set>
                                      <p:cBhvr>
                                        <p:cTn id="44" dur="1" fill="hold">
                                          <p:stCondLst>
                                            <p:cond delay="0"/>
                                          </p:stCondLst>
                                        </p:cTn>
                                        <p:tgtEl>
                                          <p:spTgt spid="2"/>
                                        </p:tgtEl>
                                        <p:attrNameLst>
                                          <p:attrName>style.visibility</p:attrName>
                                        </p:attrNameLst>
                                      </p:cBhvr>
                                      <p:to>
                                        <p:strVal val="visible"/>
                                      </p:to>
                                    </p:set>
                                    <p:anim calcmode="lin" valueType="num">
                                      <p:cBhvr>
                                        <p:cTn id="45" dur="1000" fill="hold"/>
                                        <p:tgtEl>
                                          <p:spTgt spid="2"/>
                                        </p:tgtEl>
                                        <p:attrNameLst>
                                          <p:attrName>ppt_w</p:attrName>
                                        </p:attrNameLst>
                                      </p:cBhvr>
                                      <p:tavLst>
                                        <p:tav tm="0">
                                          <p:val>
                                            <p:strVal val="#ppt_w*0.70"/>
                                          </p:val>
                                        </p:tav>
                                        <p:tav tm="100000">
                                          <p:val>
                                            <p:strVal val="#ppt_w"/>
                                          </p:val>
                                        </p:tav>
                                      </p:tavLst>
                                    </p:anim>
                                    <p:anim calcmode="lin" valueType="num">
                                      <p:cBhvr>
                                        <p:cTn id="46" dur="1000" fill="hold"/>
                                        <p:tgtEl>
                                          <p:spTgt spid="2"/>
                                        </p:tgtEl>
                                        <p:attrNameLst>
                                          <p:attrName>ppt_h</p:attrName>
                                        </p:attrNameLst>
                                      </p:cBhvr>
                                      <p:tavLst>
                                        <p:tav tm="0">
                                          <p:val>
                                            <p:strVal val="#ppt_h"/>
                                          </p:val>
                                        </p:tav>
                                        <p:tav tm="100000">
                                          <p:val>
                                            <p:strVal val="#ppt_h"/>
                                          </p:val>
                                        </p:tav>
                                      </p:tavLst>
                                    </p:anim>
                                    <p:animEffect transition="in" filter="fade">
                                      <p:cBhvr>
                                        <p:cTn id="47" dur="1000"/>
                                        <p:tgtEl>
                                          <p:spTgt spid="2"/>
                                        </p:tgtEl>
                                      </p:cBhvr>
                                    </p:animEffect>
                                  </p:childTnLst>
                                </p:cTn>
                              </p:par>
                              <p:par>
                                <p:cTn id="48" presetID="10" presetClass="entr" presetSubtype="0" fill="hold" nodeType="withEffect">
                                  <p:stCondLst>
                                    <p:cond delay="100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childTnLst>
                                </p:cTn>
                              </p:par>
                              <p:par>
                                <p:cTn id="51" presetID="10" presetClass="entr" presetSubtype="0" fill="hold" nodeType="withEffect">
                                  <p:stCondLst>
                                    <p:cond delay="100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Bildobjekt 480" descr="En bild som visar text&#10;&#10;Automatiskt genererad beskrivning">
            <a:extLst>
              <a:ext uri="{FF2B5EF4-FFF2-40B4-BE49-F238E27FC236}">
                <a16:creationId xmlns:a16="http://schemas.microsoft.com/office/drawing/2014/main" id="{77017E1D-4F30-E24E-AD97-71BBF0D644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75710" y="1435018"/>
            <a:ext cx="7114904" cy="4062272"/>
          </a:xfrm>
          <a:prstGeom prst="rect">
            <a:avLst/>
          </a:prstGeom>
        </p:spPr>
      </p:pic>
      <p:sp>
        <p:nvSpPr>
          <p:cNvPr id="46" name="object 37">
            <a:extLst>
              <a:ext uri="{FF2B5EF4-FFF2-40B4-BE49-F238E27FC236}">
                <a16:creationId xmlns:a16="http://schemas.microsoft.com/office/drawing/2014/main" id="{194F84FB-F75C-4EA0-8A7B-97768747261F}"/>
              </a:ext>
            </a:extLst>
          </p:cNvPr>
          <p:cNvSpPr txBox="1"/>
          <p:nvPr/>
        </p:nvSpPr>
        <p:spPr>
          <a:xfrm>
            <a:off x="393120" y="434965"/>
            <a:ext cx="11007143" cy="437049"/>
          </a:xfrm>
          <a:prstGeom prst="rect">
            <a:avLst/>
          </a:prstGeom>
        </p:spPr>
        <p:txBody>
          <a:bodyPr vert="horz" wrap="square" lIns="0" tIns="8959" rIns="0" bIns="0" rtlCol="0">
            <a:spAutoFit/>
          </a:bodyPr>
          <a:lstStyle/>
          <a:p>
            <a:pPr marL="8960" marR="3584">
              <a:lnSpc>
                <a:spcPts val="3573"/>
              </a:lnSpc>
            </a:pPr>
            <a:r>
              <a:rPr lang="sv-SE" sz="2800" spc="-64" dirty="0" err="1">
                <a:solidFill>
                  <a:schemeClr val="accent1">
                    <a:lumMod val="50000"/>
                  </a:schemeClr>
                </a:solidFill>
                <a:latin typeface="Arial" panose="020B0604020202020204" pitchFamily="34" charset="0"/>
                <a:cs typeface="Arial" panose="020B0604020202020204" pitchFamily="34" charset="0"/>
              </a:rPr>
              <a:t>Making</a:t>
            </a:r>
            <a:r>
              <a:rPr lang="sv-SE" sz="2800" spc="-64" dirty="0">
                <a:solidFill>
                  <a:schemeClr val="accent1">
                    <a:lumMod val="50000"/>
                  </a:schemeClr>
                </a:solidFill>
                <a:latin typeface="Arial" panose="020B0604020202020204" pitchFamily="34" charset="0"/>
                <a:cs typeface="Arial" panose="020B0604020202020204" pitchFamily="34" charset="0"/>
              </a:rPr>
              <a:t> a </a:t>
            </a:r>
            <a:r>
              <a:rPr lang="sv-SE" sz="2800" spc="-64" dirty="0" err="1">
                <a:solidFill>
                  <a:schemeClr val="accent1">
                    <a:lumMod val="50000"/>
                  </a:schemeClr>
                </a:solidFill>
                <a:latin typeface="Arial" panose="020B0604020202020204" pitchFamily="34" charset="0"/>
                <a:cs typeface="Arial" panose="020B0604020202020204" pitchFamily="34" charset="0"/>
              </a:rPr>
              <a:t>difference</a:t>
            </a:r>
            <a:r>
              <a:rPr lang="sv-SE" sz="2800" spc="-64" dirty="0">
                <a:solidFill>
                  <a:schemeClr val="accent1">
                    <a:lumMod val="50000"/>
                  </a:schemeClr>
                </a:solidFill>
                <a:latin typeface="Arial" panose="020B0604020202020204" pitchFamily="34" charset="0"/>
                <a:cs typeface="Arial" panose="020B0604020202020204" pitchFamily="34" charset="0"/>
              </a:rPr>
              <a:t> </a:t>
            </a:r>
            <a:r>
              <a:rPr lang="sv-SE" sz="2800" b="1" spc="-64" dirty="0">
                <a:solidFill>
                  <a:schemeClr val="accent1">
                    <a:lumMod val="50000"/>
                  </a:schemeClr>
                </a:solidFill>
                <a:latin typeface="Arial" panose="020B0604020202020204" pitchFamily="34" charset="0"/>
                <a:cs typeface="Arial" panose="020B0604020202020204" pitchFamily="34" charset="0"/>
              </a:rPr>
              <a:t>all </a:t>
            </a:r>
            <a:r>
              <a:rPr lang="sv-SE" sz="2800" b="1" spc="-64" dirty="0" err="1">
                <a:solidFill>
                  <a:schemeClr val="accent1">
                    <a:lumMod val="50000"/>
                  </a:schemeClr>
                </a:solidFill>
                <a:latin typeface="Arial" panose="020B0604020202020204" pitchFamily="34" charset="0"/>
                <a:cs typeface="Arial" panose="020B0604020202020204" pitchFamily="34" charset="0"/>
              </a:rPr>
              <a:t>around</a:t>
            </a:r>
            <a:r>
              <a:rPr lang="sv-SE" sz="2800" b="1" spc="-64" dirty="0">
                <a:solidFill>
                  <a:schemeClr val="accent1">
                    <a:lumMod val="50000"/>
                  </a:schemeClr>
                </a:solidFill>
                <a:latin typeface="Arial" panose="020B0604020202020204" pitchFamily="34" charset="0"/>
                <a:cs typeface="Arial" panose="020B0604020202020204" pitchFamily="34" charset="0"/>
              </a:rPr>
              <a:t> the </a:t>
            </a:r>
            <a:r>
              <a:rPr lang="sv-SE" sz="2800" b="1" spc="-64" dirty="0" err="1">
                <a:solidFill>
                  <a:schemeClr val="accent1">
                    <a:lumMod val="50000"/>
                  </a:schemeClr>
                </a:solidFill>
                <a:latin typeface="Arial" panose="020B0604020202020204" pitchFamily="34" charset="0"/>
                <a:cs typeface="Arial" panose="020B0604020202020204" pitchFamily="34" charset="0"/>
              </a:rPr>
              <a:t>world</a:t>
            </a:r>
            <a:endParaRPr lang="sv-SE" sz="2800" b="1" spc="-64" dirty="0">
              <a:solidFill>
                <a:schemeClr val="accent1">
                  <a:lumMod val="50000"/>
                </a:schemeClr>
              </a:solidFill>
              <a:latin typeface="Arial" panose="020B0604020202020204" pitchFamily="34" charset="0"/>
              <a:cs typeface="Arial" panose="020B0604020202020204" pitchFamily="34" charset="0"/>
            </a:endParaRPr>
          </a:p>
        </p:txBody>
      </p:sp>
      <p:pic>
        <p:nvPicPr>
          <p:cNvPr id="480" name="Bildobjekt 479" descr="En bild som visar karta&#10;&#10;Automatiskt genererad beskrivning">
            <a:extLst>
              <a:ext uri="{FF2B5EF4-FFF2-40B4-BE49-F238E27FC236}">
                <a16:creationId xmlns:a16="http://schemas.microsoft.com/office/drawing/2014/main" id="{F2C26DFE-0631-8148-B3B9-BD164D22AE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5711" y="1435019"/>
            <a:ext cx="7114903" cy="4062271"/>
          </a:xfrm>
          <a:prstGeom prst="rect">
            <a:avLst/>
          </a:prstGeom>
        </p:spPr>
      </p:pic>
      <p:grpSp>
        <p:nvGrpSpPr>
          <p:cNvPr id="8" name="Grupp 7">
            <a:extLst>
              <a:ext uri="{FF2B5EF4-FFF2-40B4-BE49-F238E27FC236}">
                <a16:creationId xmlns:a16="http://schemas.microsoft.com/office/drawing/2014/main" id="{5281EC46-CBBD-3E4A-A6AC-02FF41E7B35D}"/>
              </a:ext>
            </a:extLst>
          </p:cNvPr>
          <p:cNvGrpSpPr/>
          <p:nvPr/>
        </p:nvGrpSpPr>
        <p:grpSpPr>
          <a:xfrm>
            <a:off x="1046320" y="2235256"/>
            <a:ext cx="2550697" cy="2461795"/>
            <a:chOff x="238069" y="1358281"/>
            <a:chExt cx="1276665" cy="1232168"/>
          </a:xfrm>
        </p:grpSpPr>
        <p:sp>
          <p:nvSpPr>
            <p:cNvPr id="9" name="Oval 9">
              <a:extLst>
                <a:ext uri="{FF2B5EF4-FFF2-40B4-BE49-F238E27FC236}">
                  <a16:creationId xmlns:a16="http://schemas.microsoft.com/office/drawing/2014/main" id="{CFF4A542-C394-FC45-8DDC-7FB20AB56654}"/>
                </a:ext>
              </a:extLst>
            </p:cNvPr>
            <p:cNvSpPr/>
            <p:nvPr/>
          </p:nvSpPr>
          <p:spPr bwMode="auto">
            <a:xfrm>
              <a:off x="260316" y="1358281"/>
              <a:ext cx="1232170" cy="1232168"/>
            </a:xfrm>
            <a:prstGeom prst="ellipse">
              <a:avLst/>
            </a:prstGeom>
            <a:solidFill>
              <a:schemeClr val="accent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sv-SE" sz="3200">
                <a:solidFill>
                  <a:schemeClr val="accent1">
                    <a:lumMod val="50000"/>
                  </a:schemeClr>
                </a:solidFill>
                <a:latin typeface="Arial" panose="020B0604020202020204" pitchFamily="34" charset="0"/>
                <a:cs typeface="Arial" panose="020B0604020202020204" pitchFamily="34" charset="0"/>
              </a:endParaRPr>
            </a:p>
          </p:txBody>
        </p:sp>
        <p:sp>
          <p:nvSpPr>
            <p:cNvPr id="10" name="TextBox 22">
              <a:extLst>
                <a:ext uri="{FF2B5EF4-FFF2-40B4-BE49-F238E27FC236}">
                  <a16:creationId xmlns:a16="http://schemas.microsoft.com/office/drawing/2014/main" id="{670F4316-9133-6341-A777-58411676E548}"/>
                </a:ext>
              </a:extLst>
            </p:cNvPr>
            <p:cNvSpPr txBox="1"/>
            <p:nvPr/>
          </p:nvSpPr>
          <p:spPr>
            <a:xfrm>
              <a:off x="238069" y="1547544"/>
              <a:ext cx="1276665" cy="816450"/>
            </a:xfrm>
            <a:prstGeom prst="rect">
              <a:avLst/>
            </a:prstGeom>
            <a:noFill/>
          </p:spPr>
          <p:txBody>
            <a:bodyPr wrap="none" rtlCol="0">
              <a:spAutoFit/>
            </a:bodyPr>
            <a:lstStyle/>
            <a:p>
              <a:pPr algn="ctr"/>
              <a:r>
                <a:rPr lang="sv-SE" sz="4000" b="1" dirty="0">
                  <a:solidFill>
                    <a:schemeClr val="bg1"/>
                  </a:solidFill>
                  <a:latin typeface="Arial" panose="020B0604020202020204" pitchFamily="34" charset="0"/>
                  <a:cs typeface="Arial" panose="020B0604020202020204" pitchFamily="34" charset="0"/>
                </a:rPr>
                <a:t>39</a:t>
              </a:r>
            </a:p>
            <a:p>
              <a:pPr algn="ctr"/>
              <a:r>
                <a:rPr lang="sv-SE" sz="2000" dirty="0" err="1">
                  <a:solidFill>
                    <a:schemeClr val="bg1"/>
                  </a:solidFill>
                  <a:latin typeface="Arial" panose="020B0604020202020204" pitchFamily="34" charset="0"/>
                  <a:cs typeface="Arial" panose="020B0604020202020204" pitchFamily="34" charset="0"/>
                </a:rPr>
                <a:t>Countries</a:t>
              </a:r>
              <a:r>
                <a:rPr lang="sv-SE" sz="2000" dirty="0">
                  <a:solidFill>
                    <a:schemeClr val="bg1"/>
                  </a:solidFill>
                  <a:latin typeface="Arial" panose="020B0604020202020204" pitchFamily="34" charset="0"/>
                  <a:cs typeface="Arial" panose="020B0604020202020204" pitchFamily="34" charset="0"/>
                </a:rPr>
                <a:t> </a:t>
              </a:r>
              <a:r>
                <a:rPr lang="sv-SE" sz="2000" dirty="0" err="1">
                  <a:solidFill>
                    <a:schemeClr val="bg1"/>
                  </a:solidFill>
                  <a:latin typeface="Arial" panose="020B0604020202020204" pitchFamily="34" charset="0"/>
                  <a:cs typeface="Arial" panose="020B0604020202020204" pitchFamily="34" charset="0"/>
                </a:rPr>
                <a:t>with</a:t>
              </a:r>
              <a:r>
                <a:rPr lang="sv-SE" sz="2000" dirty="0">
                  <a:solidFill>
                    <a:schemeClr val="bg1"/>
                  </a:solidFill>
                  <a:latin typeface="Arial" panose="020B0604020202020204" pitchFamily="34" charset="0"/>
                  <a:cs typeface="Arial" panose="020B0604020202020204" pitchFamily="34" charset="0"/>
                </a:rPr>
                <a:t> </a:t>
              </a:r>
              <a:r>
                <a:rPr lang="sv-SE" sz="2000" dirty="0" err="1">
                  <a:solidFill>
                    <a:schemeClr val="bg1"/>
                  </a:solidFill>
                  <a:latin typeface="Arial" panose="020B0604020202020204" pitchFamily="34" charset="0"/>
                  <a:cs typeface="Arial" panose="020B0604020202020204" pitchFamily="34" charset="0"/>
                </a:rPr>
                <a:t>sales</a:t>
              </a:r>
              <a:r>
                <a:rPr lang="sv-SE" sz="2000" dirty="0">
                  <a:solidFill>
                    <a:schemeClr val="bg1"/>
                  </a:solidFill>
                  <a:latin typeface="Arial" panose="020B0604020202020204" pitchFamily="34" charset="0"/>
                  <a:cs typeface="Arial" panose="020B0604020202020204" pitchFamily="34" charset="0"/>
                </a:rPr>
                <a:t> </a:t>
              </a:r>
              <a:br>
                <a:rPr lang="sv-SE" sz="2000" dirty="0">
                  <a:solidFill>
                    <a:schemeClr val="bg1"/>
                  </a:solidFill>
                  <a:latin typeface="Arial" panose="020B0604020202020204" pitchFamily="34" charset="0"/>
                  <a:cs typeface="Arial" panose="020B0604020202020204" pitchFamily="34" charset="0"/>
                </a:rPr>
              </a:br>
              <a:r>
                <a:rPr lang="sv-SE" sz="2000" dirty="0">
                  <a:solidFill>
                    <a:schemeClr val="bg1"/>
                  </a:solidFill>
                  <a:latin typeface="Arial" panose="020B0604020202020204" pitchFamily="34" charset="0"/>
                  <a:cs typeface="Arial" panose="020B0604020202020204" pitchFamily="34" charset="0"/>
                </a:rPr>
                <a:t>and marketing</a:t>
              </a:r>
            </a:p>
            <a:p>
              <a:pPr algn="ctr"/>
              <a:r>
                <a:rPr lang="sv-SE" sz="2000" dirty="0" err="1">
                  <a:solidFill>
                    <a:schemeClr val="bg1"/>
                  </a:solidFill>
                  <a:latin typeface="Arial" panose="020B0604020202020204" pitchFamily="34" charset="0"/>
                  <a:cs typeface="Arial" panose="020B0604020202020204" pitchFamily="34" charset="0"/>
                </a:rPr>
                <a:t>offices</a:t>
              </a:r>
              <a:endParaRPr lang="sv-SE" sz="20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07867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80"/>
                                        </p:tgtEl>
                                        <p:attrNameLst>
                                          <p:attrName>style.visibility</p:attrName>
                                        </p:attrNameLst>
                                      </p:cBhvr>
                                      <p:to>
                                        <p:strVal val="visible"/>
                                      </p:to>
                                    </p:set>
                                    <p:animEffect transition="in" filter="fade">
                                      <p:cBhvr>
                                        <p:cTn id="7" dur="1000"/>
                                        <p:tgtEl>
                                          <p:spTgt spid="480"/>
                                        </p:tgtEl>
                                      </p:cBhvr>
                                    </p:animEffect>
                                  </p:childTnLst>
                                </p:cTn>
                              </p:par>
                            </p:childTnLst>
                          </p:cTn>
                        </p:par>
                        <p:par>
                          <p:cTn id="8" fill="hold">
                            <p:stCondLst>
                              <p:cond delay="1500"/>
                            </p:stCondLst>
                            <p:childTnLst>
                              <p:par>
                                <p:cTn id="9" presetID="55"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strVal val="#ppt_w*0.7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person, inomhus, står&#10;&#10;Automatiskt genererad beskrivning">
            <a:extLst>
              <a:ext uri="{FF2B5EF4-FFF2-40B4-BE49-F238E27FC236}">
                <a16:creationId xmlns:a16="http://schemas.microsoft.com/office/drawing/2014/main" id="{207354E7-4035-A84A-B740-4688BAF0BA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t="10633" r="14070" b="16726"/>
          <a:stretch/>
        </p:blipFill>
        <p:spPr>
          <a:xfrm>
            <a:off x="1" y="-1"/>
            <a:ext cx="12192000" cy="6857999"/>
          </a:xfrm>
          <a:prstGeom prst="rect">
            <a:avLst/>
          </a:prstGeom>
        </p:spPr>
      </p:pic>
      <p:sp>
        <p:nvSpPr>
          <p:cNvPr id="65" name="Rektangel 64">
            <a:extLst>
              <a:ext uri="{FF2B5EF4-FFF2-40B4-BE49-F238E27FC236}">
                <a16:creationId xmlns:a16="http://schemas.microsoft.com/office/drawing/2014/main" id="{7BA4FB33-54E1-6448-AECD-F64366D2C2C2}"/>
              </a:ext>
            </a:extLst>
          </p:cNvPr>
          <p:cNvSpPr/>
          <p:nvPr/>
        </p:nvSpPr>
        <p:spPr>
          <a:xfrm rot="16200000">
            <a:off x="2581141" y="-2581140"/>
            <a:ext cx="6858004" cy="12020286"/>
          </a:xfrm>
          <a:prstGeom prst="rect">
            <a:avLst/>
          </a:prstGeom>
          <a:gradFill>
            <a:gsLst>
              <a:gs pos="0">
                <a:schemeClr val="bg1"/>
              </a:gs>
              <a:gs pos="52000">
                <a:schemeClr val="bg1">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b="1" dirty="0"/>
          </a:p>
        </p:txBody>
      </p:sp>
      <p:sp>
        <p:nvSpPr>
          <p:cNvPr id="36" name="object 37">
            <a:extLst>
              <a:ext uri="{FF2B5EF4-FFF2-40B4-BE49-F238E27FC236}">
                <a16:creationId xmlns:a16="http://schemas.microsoft.com/office/drawing/2014/main" id="{5EC671CA-C234-8E40-9596-FD8A7A585378}"/>
              </a:ext>
            </a:extLst>
          </p:cNvPr>
          <p:cNvSpPr txBox="1"/>
          <p:nvPr/>
        </p:nvSpPr>
        <p:spPr>
          <a:xfrm>
            <a:off x="359668" y="381121"/>
            <a:ext cx="6560352" cy="932376"/>
          </a:xfrm>
          <a:prstGeom prst="rect">
            <a:avLst/>
          </a:prstGeom>
        </p:spPr>
        <p:txBody>
          <a:bodyPr vert="horz" wrap="square" lIns="0" tIns="8959" rIns="0" bIns="0" rtlCol="0">
            <a:spAutoFit/>
          </a:bodyPr>
          <a:lstStyle/>
          <a:p>
            <a:pPr marL="8960" marR="3584">
              <a:lnSpc>
                <a:spcPts val="3573"/>
              </a:lnSpc>
            </a:pPr>
            <a:r>
              <a:rPr lang="sv-SE" sz="2800" spc="-64" dirty="0">
                <a:solidFill>
                  <a:schemeClr val="accent1">
                    <a:lumMod val="50000"/>
                  </a:schemeClr>
                </a:solidFill>
                <a:latin typeface="Arial" panose="020B0604020202020204" pitchFamily="34" charset="0"/>
                <a:cs typeface="Arial" panose="020B0604020202020204" pitchFamily="34" charset="0"/>
              </a:rPr>
              <a:t>We </a:t>
            </a:r>
            <a:r>
              <a:rPr lang="sv-SE" sz="2800" spc="-64" dirty="0" err="1">
                <a:solidFill>
                  <a:schemeClr val="accent1">
                    <a:lumMod val="50000"/>
                  </a:schemeClr>
                </a:solidFill>
                <a:latin typeface="Arial" panose="020B0604020202020204" pitchFamily="34" charset="0"/>
                <a:cs typeface="Arial" panose="020B0604020202020204" pitchFamily="34" charset="0"/>
              </a:rPr>
              <a:t>value</a:t>
            </a:r>
            <a:r>
              <a:rPr lang="sv-SE" sz="2800" spc="-64" dirty="0">
                <a:solidFill>
                  <a:schemeClr val="accent1">
                    <a:lumMod val="50000"/>
                  </a:schemeClr>
                </a:solidFill>
                <a:latin typeface="Arial" panose="020B0604020202020204" pitchFamily="34" charset="0"/>
                <a:cs typeface="Arial" panose="020B0604020202020204" pitchFamily="34" charset="0"/>
              </a:rPr>
              <a:t> </a:t>
            </a:r>
            <a:r>
              <a:rPr lang="sv-SE" sz="2800" spc="-64" dirty="0" err="1">
                <a:solidFill>
                  <a:schemeClr val="accent1">
                    <a:lumMod val="50000"/>
                  </a:schemeClr>
                </a:solidFill>
                <a:latin typeface="Arial" panose="020B0604020202020204" pitchFamily="34" charset="0"/>
                <a:cs typeface="Arial" panose="020B0604020202020204" pitchFamily="34" charset="0"/>
              </a:rPr>
              <a:t>our</a:t>
            </a:r>
            <a:r>
              <a:rPr lang="sv-SE" sz="2800" spc="-64" dirty="0">
                <a:solidFill>
                  <a:schemeClr val="accent1">
                    <a:lumMod val="50000"/>
                  </a:schemeClr>
                </a:solidFill>
                <a:latin typeface="Arial" panose="020B0604020202020204" pitchFamily="34" charset="0"/>
                <a:cs typeface="Arial" panose="020B0604020202020204" pitchFamily="34" charset="0"/>
              </a:rPr>
              <a:t> </a:t>
            </a:r>
            <a:r>
              <a:rPr lang="sv-SE" sz="2800" spc="-64" dirty="0" err="1">
                <a:solidFill>
                  <a:schemeClr val="accent1">
                    <a:lumMod val="50000"/>
                  </a:schemeClr>
                </a:solidFill>
                <a:latin typeface="Arial" panose="020B0604020202020204" pitchFamily="34" charset="0"/>
                <a:cs typeface="Arial" panose="020B0604020202020204" pitchFamily="34" charset="0"/>
              </a:rPr>
              <a:t>people</a:t>
            </a:r>
            <a:r>
              <a:rPr lang="sv-SE" sz="2800" spc="-64" dirty="0">
                <a:solidFill>
                  <a:schemeClr val="accent1">
                    <a:lumMod val="50000"/>
                  </a:schemeClr>
                </a:solidFill>
                <a:latin typeface="Arial" panose="020B0604020202020204" pitchFamily="34" charset="0"/>
                <a:cs typeface="Arial" panose="020B0604020202020204" pitchFamily="34" charset="0"/>
              </a:rPr>
              <a:t> and </a:t>
            </a:r>
            <a:r>
              <a:rPr lang="sv-SE" sz="2800" spc="-64" dirty="0" err="1">
                <a:solidFill>
                  <a:schemeClr val="accent1">
                    <a:lumMod val="50000"/>
                  </a:schemeClr>
                </a:solidFill>
                <a:latin typeface="Arial" panose="020B0604020202020204" pitchFamily="34" charset="0"/>
                <a:cs typeface="Arial" panose="020B0604020202020204" pitchFamily="34" charset="0"/>
              </a:rPr>
              <a:t>we’re</a:t>
            </a:r>
            <a:r>
              <a:rPr lang="sv-SE" sz="2800" spc="-64" dirty="0">
                <a:solidFill>
                  <a:schemeClr val="accent1">
                    <a:lumMod val="50000"/>
                  </a:schemeClr>
                </a:solidFill>
                <a:latin typeface="Arial" panose="020B0604020202020204" pitchFamily="34" charset="0"/>
                <a:cs typeface="Arial" panose="020B0604020202020204" pitchFamily="34" charset="0"/>
              </a:rPr>
              <a:t> </a:t>
            </a:r>
            <a:r>
              <a:rPr lang="sv-SE" sz="2800" spc="-64" dirty="0" err="1">
                <a:solidFill>
                  <a:schemeClr val="accent1">
                    <a:lumMod val="50000"/>
                  </a:schemeClr>
                </a:solidFill>
                <a:latin typeface="Arial" panose="020B0604020202020204" pitchFamily="34" charset="0"/>
                <a:cs typeface="Arial" panose="020B0604020202020204" pitchFamily="34" charset="0"/>
              </a:rPr>
              <a:t>proud</a:t>
            </a:r>
            <a:r>
              <a:rPr lang="sv-SE" sz="2800" spc="-64" dirty="0">
                <a:solidFill>
                  <a:schemeClr val="accent1">
                    <a:lumMod val="50000"/>
                  </a:schemeClr>
                </a:solidFill>
                <a:latin typeface="Arial" panose="020B0604020202020204" pitchFamily="34" charset="0"/>
                <a:cs typeface="Arial" panose="020B0604020202020204" pitchFamily="34" charset="0"/>
              </a:rPr>
              <a:t> </a:t>
            </a:r>
            <a:r>
              <a:rPr lang="sv-SE" sz="2800" spc="-64" dirty="0" err="1">
                <a:solidFill>
                  <a:schemeClr val="accent1">
                    <a:lumMod val="50000"/>
                  </a:schemeClr>
                </a:solidFill>
                <a:latin typeface="Arial" panose="020B0604020202020204" pitchFamily="34" charset="0"/>
                <a:cs typeface="Arial" panose="020B0604020202020204" pitchFamily="34" charset="0"/>
              </a:rPr>
              <a:t>of</a:t>
            </a:r>
            <a:r>
              <a:rPr lang="sv-SE" sz="2800" spc="-64" dirty="0">
                <a:solidFill>
                  <a:schemeClr val="accent1">
                    <a:lumMod val="50000"/>
                  </a:schemeClr>
                </a:solidFill>
                <a:latin typeface="Arial" panose="020B0604020202020204" pitchFamily="34" charset="0"/>
                <a:cs typeface="Arial" panose="020B0604020202020204" pitchFamily="34" charset="0"/>
              </a:rPr>
              <a:t> the experts </a:t>
            </a:r>
            <a:r>
              <a:rPr lang="sv-SE" sz="2800" b="1" spc="-64" dirty="0" err="1">
                <a:solidFill>
                  <a:schemeClr val="accent1">
                    <a:lumMod val="50000"/>
                  </a:schemeClr>
                </a:solidFill>
                <a:latin typeface="Arial" panose="020B0604020202020204" pitchFamily="34" charset="0"/>
                <a:cs typeface="Arial" panose="020B0604020202020204" pitchFamily="34" charset="0"/>
              </a:rPr>
              <a:t>within</a:t>
            </a:r>
            <a:r>
              <a:rPr lang="sv-SE" sz="2800" b="1" spc="-64" dirty="0">
                <a:solidFill>
                  <a:schemeClr val="accent1">
                    <a:lumMod val="50000"/>
                  </a:schemeClr>
                </a:solidFill>
                <a:latin typeface="Arial" panose="020B0604020202020204" pitchFamily="34" charset="0"/>
                <a:cs typeface="Arial" panose="020B0604020202020204" pitchFamily="34" charset="0"/>
              </a:rPr>
              <a:t> </a:t>
            </a:r>
            <a:r>
              <a:rPr lang="sv-SE" sz="2800" b="1" spc="-64" dirty="0" err="1">
                <a:solidFill>
                  <a:schemeClr val="accent1">
                    <a:lumMod val="50000"/>
                  </a:schemeClr>
                </a:solidFill>
                <a:latin typeface="Arial" panose="020B0604020202020204" pitchFamily="34" charset="0"/>
                <a:cs typeface="Arial" panose="020B0604020202020204" pitchFamily="34" charset="0"/>
              </a:rPr>
              <a:t>our</a:t>
            </a:r>
            <a:r>
              <a:rPr lang="sv-SE" sz="2800" b="1" spc="-64" dirty="0">
                <a:solidFill>
                  <a:schemeClr val="accent1">
                    <a:lumMod val="50000"/>
                  </a:schemeClr>
                </a:solidFill>
                <a:latin typeface="Arial" panose="020B0604020202020204" pitchFamily="34" charset="0"/>
                <a:cs typeface="Arial" panose="020B0604020202020204" pitchFamily="34" charset="0"/>
              </a:rPr>
              <a:t> business</a:t>
            </a:r>
          </a:p>
        </p:txBody>
      </p:sp>
      <p:grpSp>
        <p:nvGrpSpPr>
          <p:cNvPr id="10" name="Grupp 9">
            <a:extLst>
              <a:ext uri="{FF2B5EF4-FFF2-40B4-BE49-F238E27FC236}">
                <a16:creationId xmlns:a16="http://schemas.microsoft.com/office/drawing/2014/main" id="{BC40FA67-7CA1-5142-9637-48FAB560575B}"/>
              </a:ext>
            </a:extLst>
          </p:cNvPr>
          <p:cNvGrpSpPr/>
          <p:nvPr/>
        </p:nvGrpSpPr>
        <p:grpSpPr>
          <a:xfrm>
            <a:off x="1094732" y="2198100"/>
            <a:ext cx="2461799" cy="2461795"/>
            <a:chOff x="307396" y="1625574"/>
            <a:chExt cx="1232170" cy="1232168"/>
          </a:xfrm>
        </p:grpSpPr>
        <p:sp>
          <p:nvSpPr>
            <p:cNvPr id="11" name="Oval 9">
              <a:extLst>
                <a:ext uri="{FF2B5EF4-FFF2-40B4-BE49-F238E27FC236}">
                  <a16:creationId xmlns:a16="http://schemas.microsoft.com/office/drawing/2014/main" id="{0E298DC3-5E6F-AD4D-9690-50A841B021E2}"/>
                </a:ext>
              </a:extLst>
            </p:cNvPr>
            <p:cNvSpPr/>
            <p:nvPr/>
          </p:nvSpPr>
          <p:spPr bwMode="auto">
            <a:xfrm>
              <a:off x="307396" y="1625574"/>
              <a:ext cx="1232170" cy="1232168"/>
            </a:xfrm>
            <a:prstGeom prst="ellipse">
              <a:avLst/>
            </a:prstGeom>
            <a:solidFill>
              <a:schemeClr val="accent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sv-SE" sz="3200">
                <a:solidFill>
                  <a:schemeClr val="accent1">
                    <a:lumMod val="50000"/>
                  </a:schemeClr>
                </a:solidFill>
                <a:latin typeface="Arial" panose="020B0604020202020204" pitchFamily="34" charset="0"/>
                <a:cs typeface="Arial" panose="020B0604020202020204" pitchFamily="34" charset="0"/>
              </a:endParaRPr>
            </a:p>
          </p:txBody>
        </p:sp>
        <p:sp>
          <p:nvSpPr>
            <p:cNvPr id="12" name="TextBox 22">
              <a:extLst>
                <a:ext uri="{FF2B5EF4-FFF2-40B4-BE49-F238E27FC236}">
                  <a16:creationId xmlns:a16="http://schemas.microsoft.com/office/drawing/2014/main" id="{9F9ED1F1-638A-7C4E-9332-DD4C3CB592AB}"/>
                </a:ext>
              </a:extLst>
            </p:cNvPr>
            <p:cNvSpPr txBox="1"/>
            <p:nvPr/>
          </p:nvSpPr>
          <p:spPr>
            <a:xfrm>
              <a:off x="509368" y="1879646"/>
              <a:ext cx="897966" cy="724022"/>
            </a:xfrm>
            <a:prstGeom prst="rect">
              <a:avLst/>
            </a:prstGeom>
            <a:noFill/>
          </p:spPr>
          <p:txBody>
            <a:bodyPr wrap="none" rtlCol="0">
              <a:spAutoFit/>
            </a:bodyPr>
            <a:lstStyle/>
            <a:p>
              <a:pPr algn="ctr"/>
              <a:r>
                <a:rPr lang="sv-SE" sz="4000" b="1" dirty="0">
                  <a:solidFill>
                    <a:schemeClr val="bg1"/>
                  </a:solidFill>
                  <a:latin typeface="Arial" panose="020B0604020202020204" pitchFamily="34" charset="0"/>
                  <a:cs typeface="Arial" panose="020B0604020202020204" pitchFamily="34" charset="0"/>
                </a:rPr>
                <a:t>8,775</a:t>
              </a:r>
            </a:p>
            <a:p>
              <a:pPr algn="ctr"/>
              <a:r>
                <a:rPr lang="sv-SE" sz="2400" dirty="0" err="1">
                  <a:solidFill>
                    <a:schemeClr val="bg1"/>
                  </a:solidFill>
                  <a:latin typeface="Arial" panose="020B0604020202020204" pitchFamily="34" charset="0"/>
                  <a:cs typeface="Arial" panose="020B0604020202020204" pitchFamily="34" charset="0"/>
                </a:rPr>
                <a:t>Employees</a:t>
              </a:r>
              <a:r>
                <a:rPr lang="sv-SE" sz="2400" dirty="0">
                  <a:solidFill>
                    <a:schemeClr val="bg1"/>
                  </a:solidFill>
                  <a:latin typeface="Arial" panose="020B0604020202020204" pitchFamily="34" charset="0"/>
                  <a:cs typeface="Arial" panose="020B0604020202020204" pitchFamily="34" charset="0"/>
                </a:rPr>
                <a:t> </a:t>
              </a:r>
              <a:br>
                <a:rPr lang="sv-SE" sz="2400" dirty="0">
                  <a:solidFill>
                    <a:schemeClr val="bg1"/>
                  </a:solidFill>
                  <a:latin typeface="Arial" panose="020B0604020202020204" pitchFamily="34" charset="0"/>
                  <a:cs typeface="Arial" panose="020B0604020202020204" pitchFamily="34" charset="0"/>
                </a:rPr>
              </a:br>
              <a:r>
                <a:rPr lang="sv-SE" sz="2400" dirty="0" err="1">
                  <a:solidFill>
                    <a:schemeClr val="bg1"/>
                  </a:solidFill>
                  <a:latin typeface="Arial" panose="020B0604020202020204" pitchFamily="34" charset="0"/>
                  <a:cs typeface="Arial" panose="020B0604020202020204" pitchFamily="34" charset="0"/>
                </a:rPr>
                <a:t>globally</a:t>
              </a:r>
              <a:endParaRPr lang="sv-SE" sz="2400" dirty="0">
                <a:solidFill>
                  <a:schemeClr val="bg1"/>
                </a:solidFill>
                <a:latin typeface="Arial" panose="020B0604020202020204" pitchFamily="34" charset="0"/>
                <a:cs typeface="Arial" panose="020B0604020202020204" pitchFamily="34" charset="0"/>
              </a:endParaRPr>
            </a:p>
          </p:txBody>
        </p:sp>
      </p:grpSp>
      <p:pic>
        <p:nvPicPr>
          <p:cNvPr id="14" name="Picture 8">
            <a:extLst>
              <a:ext uri="{FF2B5EF4-FFF2-40B4-BE49-F238E27FC236}">
                <a16:creationId xmlns:a16="http://schemas.microsoft.com/office/drawing/2014/main" id="{FBF6FB58-223B-C348-8180-72CF8C88999C}"/>
              </a:ext>
            </a:extLst>
          </p:cNvPr>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10438229" y="5891364"/>
            <a:ext cx="1582057" cy="863491"/>
          </a:xfrm>
          <a:prstGeom prst="rect">
            <a:avLst/>
          </a:prstGeom>
        </p:spPr>
      </p:pic>
    </p:spTree>
    <p:extLst>
      <p:ext uri="{BB962C8B-B14F-4D97-AF65-F5344CB8AC3E}">
        <p14:creationId xmlns:p14="http://schemas.microsoft.com/office/powerpoint/2010/main" val="93813038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1">
  <a:themeElements>
    <a:clrScheme name="MHC">
      <a:dk1>
        <a:srgbClr val="000000"/>
      </a:dk1>
      <a:lt1>
        <a:srgbClr val="FFFFFF"/>
      </a:lt1>
      <a:dk2>
        <a:srgbClr val="14AF28"/>
      </a:dk2>
      <a:lt2>
        <a:srgbClr val="878686"/>
      </a:lt2>
      <a:accent1>
        <a:srgbClr val="14AF28"/>
      </a:accent1>
      <a:accent2>
        <a:srgbClr val="8DB9BA"/>
      </a:accent2>
      <a:accent3>
        <a:srgbClr val="928CB1"/>
      </a:accent3>
      <a:accent4>
        <a:srgbClr val="D1A3B0"/>
      </a:accent4>
      <a:accent5>
        <a:srgbClr val="878686"/>
      </a:accent5>
      <a:accent6>
        <a:srgbClr val="92B581"/>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lnlycke 2017 template.potx" id="{43255F55-801A-4465-AA5E-69BD138EB233}" vid="{59512E75-7802-4A56-A30E-1F9D48105A84}"/>
    </a:ext>
  </a:extLst>
</a:theme>
</file>

<file path=ppt/theme/theme2.xml><?xml version="1.0" encoding="utf-8"?>
<a:theme xmlns:a="http://schemas.openxmlformats.org/drawingml/2006/main" name="Molnlycke">
  <a:themeElements>
    <a:clrScheme name="Anpassad 5">
      <a:dk1>
        <a:srgbClr val="000000"/>
      </a:dk1>
      <a:lt1>
        <a:srgbClr val="FFFFFF"/>
      </a:lt1>
      <a:dk2>
        <a:srgbClr val="EEEBE8"/>
      </a:dk2>
      <a:lt2>
        <a:srgbClr val="878686"/>
      </a:lt2>
      <a:accent1>
        <a:srgbClr val="14AF28"/>
      </a:accent1>
      <a:accent2>
        <a:srgbClr val="555559"/>
      </a:accent2>
      <a:accent3>
        <a:srgbClr val="8DB9BA"/>
      </a:accent3>
      <a:accent4>
        <a:srgbClr val="D1A3B0"/>
      </a:accent4>
      <a:accent5>
        <a:srgbClr val="A38CB1"/>
      </a:accent5>
      <a:accent6>
        <a:srgbClr val="92B581"/>
      </a:accent6>
      <a:hlink>
        <a:srgbClr val="447CC9"/>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ölnlycke 2020 template.pptx" id="{37649955-B7E0-4A67-B66A-FDB44987DD55}" vid="{C6F7949D-8ED6-4AEA-9C69-5314A2BE0261}"/>
    </a:ext>
  </a:extLst>
</a:theme>
</file>

<file path=ppt/theme/theme3.xml><?xml version="1.0" encoding="utf-8"?>
<a:theme xmlns:a="http://schemas.openxmlformats.org/drawingml/2006/main" name="2_Molnlycke">
  <a:themeElements>
    <a:clrScheme name="Anpassad 5">
      <a:dk1>
        <a:srgbClr val="000000"/>
      </a:dk1>
      <a:lt1>
        <a:srgbClr val="FFFFFF"/>
      </a:lt1>
      <a:dk2>
        <a:srgbClr val="EEEBE8"/>
      </a:dk2>
      <a:lt2>
        <a:srgbClr val="878686"/>
      </a:lt2>
      <a:accent1>
        <a:srgbClr val="14AF28"/>
      </a:accent1>
      <a:accent2>
        <a:srgbClr val="555559"/>
      </a:accent2>
      <a:accent3>
        <a:srgbClr val="8DB9BA"/>
      </a:accent3>
      <a:accent4>
        <a:srgbClr val="D1A3B0"/>
      </a:accent4>
      <a:accent5>
        <a:srgbClr val="A38CB1"/>
      </a:accent5>
      <a:accent6>
        <a:srgbClr val="92B581"/>
      </a:accent6>
      <a:hlink>
        <a:srgbClr val="447CC9"/>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ölnlycke 2020 template.pptx" id="{37649955-B7E0-4A67-B66A-FDB44987DD55}" vid="{C6F7949D-8ED6-4AEA-9C69-5314A2BE0261}"/>
    </a:ext>
  </a:extLst>
</a:theme>
</file>

<file path=ppt/theme/theme4.xml><?xml version="1.0" encoding="utf-8"?>
<a:theme xmlns:a="http://schemas.openxmlformats.org/drawingml/2006/main" name="Office Theme">
  <a:themeElements>
    <a:clrScheme name="Hibi Palette">
      <a:dk1>
        <a:srgbClr val="00526D"/>
      </a:dk1>
      <a:lt1>
        <a:srgbClr val="FFFFFF"/>
      </a:lt1>
      <a:dk2>
        <a:srgbClr val="65C2D6"/>
      </a:dk2>
      <a:lt2>
        <a:srgbClr val="00536E"/>
      </a:lt2>
      <a:accent1>
        <a:srgbClr val="00536E"/>
      </a:accent1>
      <a:accent2>
        <a:srgbClr val="019BBB"/>
      </a:accent2>
      <a:accent3>
        <a:srgbClr val="65C2D6"/>
      </a:accent3>
      <a:accent4>
        <a:srgbClr val="E53786"/>
      </a:accent4>
      <a:accent5>
        <a:srgbClr val="CCEAF1"/>
      </a:accent5>
      <a:accent6>
        <a:srgbClr val="12AD27"/>
      </a:accent6>
      <a:hlink>
        <a:srgbClr val="66E8CF"/>
      </a:hlink>
      <a:folHlink>
        <a:srgbClr val="21958E"/>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5D3994FB15CE40A16A30F514358D01" ma:contentTypeVersion="14" ma:contentTypeDescription="Create a new document." ma:contentTypeScope="" ma:versionID="fb4f428524ddb450359acce112ed6f24">
  <xsd:schema xmlns:xsd="http://www.w3.org/2001/XMLSchema" xmlns:xs="http://www.w3.org/2001/XMLSchema" xmlns:p="http://schemas.microsoft.com/office/2006/metadata/properties" xmlns:ns2="8f719ead-fe9b-4ecd-bee6-73f9dcf60e93" xmlns:ns3="bdc18bc6-5194-45d7-b778-f000f05b73f7" targetNamespace="http://schemas.microsoft.com/office/2006/metadata/properties" ma:root="true" ma:fieldsID="976f3bf6ba33cec42fb6c611dab47ecb" ns2:_="" ns3:_="">
    <xsd:import namespace="8f719ead-fe9b-4ecd-bee6-73f9dcf60e93"/>
    <xsd:import namespace="bdc18bc6-5194-45d7-b778-f000f05b73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719ead-fe9b-4ecd-bee6-73f9dcf60e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b691f95-8e0e-4dc6-a1c8-ae3fea2e8ce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c18bc6-5194-45d7-b778-f000f05b73f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de0314a-7bbf-47c3-b44a-01861dc1f0a5}" ma:internalName="TaxCatchAll" ma:showField="CatchAllData" ma:web="bdc18bc6-5194-45d7-b778-f000f05b73f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719ead-fe9b-4ecd-bee6-73f9dcf60e93">
      <Terms xmlns="http://schemas.microsoft.com/office/infopath/2007/PartnerControls"/>
    </lcf76f155ced4ddcb4097134ff3c332f>
    <TaxCatchAll xmlns="bdc18bc6-5194-45d7-b778-f000f05b73f7" xsi:nil="true"/>
  </documentManagement>
</p:properties>
</file>

<file path=customXml/itemProps1.xml><?xml version="1.0" encoding="utf-8"?>
<ds:datastoreItem xmlns:ds="http://schemas.openxmlformats.org/officeDocument/2006/customXml" ds:itemID="{2DE1A7E3-FAE5-4987-825B-0E85923E2A34}"/>
</file>

<file path=customXml/itemProps2.xml><?xml version="1.0" encoding="utf-8"?>
<ds:datastoreItem xmlns:ds="http://schemas.openxmlformats.org/officeDocument/2006/customXml" ds:itemID="{FBDED66C-07E3-43F3-856F-966D8390CFF8}"/>
</file>

<file path=customXml/itemProps3.xml><?xml version="1.0" encoding="utf-8"?>
<ds:datastoreItem xmlns:ds="http://schemas.openxmlformats.org/officeDocument/2006/customXml" ds:itemID="{E495D4F7-87F3-42FA-8112-0DEF73429779}"/>
</file>

<file path=docProps/app.xml><?xml version="1.0" encoding="utf-8"?>
<Properties xmlns="http://schemas.openxmlformats.org/officeDocument/2006/extended-properties" xmlns:vt="http://schemas.openxmlformats.org/officeDocument/2006/docPropsVTypes">
  <TotalTime>0</TotalTime>
  <Words>3454</Words>
  <Application>Microsoft Office PowerPoint</Application>
  <PresentationFormat>Widescreen</PresentationFormat>
  <Paragraphs>329</Paragraphs>
  <Slides>35</Slides>
  <Notes>28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35</vt:i4>
      </vt:variant>
    </vt:vector>
  </HeadingPairs>
  <TitlesOfParts>
    <vt:vector size="45" baseType="lpstr">
      <vt:lpstr>MHC Din Regular</vt:lpstr>
      <vt:lpstr>Molnlycke Din</vt:lpstr>
      <vt:lpstr>Arial</vt:lpstr>
      <vt:lpstr>Arial Black</vt:lpstr>
      <vt:lpstr>Calibri</vt:lpstr>
      <vt:lpstr>Poppins</vt:lpstr>
      <vt:lpstr>Tema1</vt:lpstr>
      <vt:lpstr>Molnlycke</vt:lpstr>
      <vt:lpstr>2_Molnlycke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Antiseptics- Who are we?</vt:lpstr>
      <vt:lpstr>Why skincare is important  </vt:lpstr>
      <vt:lpstr>The Structure and Function of the skin</vt:lpstr>
      <vt:lpstr>PowerPoint Presentation</vt:lpstr>
      <vt:lpstr>Pathogens &amp; MDROs</vt:lpstr>
      <vt:lpstr>Resident and Transient organisms</vt:lpstr>
      <vt:lpstr>Pathogens</vt:lpstr>
      <vt:lpstr>Bacteria</vt:lpstr>
      <vt:lpstr>Fungi and Yeast</vt:lpstr>
      <vt:lpstr>Viruses</vt:lpstr>
      <vt:lpstr>MDROs ( multidrug resistant microorganisms) risks</vt:lpstr>
      <vt:lpstr>Surgical Site Infections ( SSIs)</vt:lpstr>
      <vt:lpstr>PowerPoint Presentation</vt:lpstr>
      <vt:lpstr>PowerPoint Presentation</vt:lpstr>
      <vt:lpstr>                                                                                                  Hibiwash®      &amp; Chlorhexidine Gluconate</vt:lpstr>
      <vt:lpstr>Chlorhexidine gluconate – how does it work?</vt:lpstr>
      <vt:lpstr>PowerPoint Presentation</vt:lpstr>
      <vt:lpstr> HiBi® Liquid Hand Rub+</vt:lpstr>
      <vt:lpstr>Important information! Always read the label</vt:lpstr>
      <vt:lpstr>Whole Body Washing</vt:lpstr>
      <vt:lpstr>Why is whole body washing (WBW) so important?</vt:lpstr>
      <vt:lpstr>Examples of National guidelines and protocols - UK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Catia Rodrigues</dc:creator>
  <cp:lastModifiedBy>Caterina Galani</cp:lastModifiedBy>
  <cp:revision>138</cp:revision>
  <dcterms:created xsi:type="dcterms:W3CDTF">2021-09-16T14:34:03Z</dcterms:created>
  <dcterms:modified xsi:type="dcterms:W3CDTF">2024-03-28T19:14:12Z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0x010100825D3994FB15CE40A16A30F514358D01</vt:lpwstr>
  </property>
</Properties>
</file>